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15"/>
  </p:notesMasterIdLst>
  <p:sldIdLst>
    <p:sldId id="257" r:id="rId3"/>
    <p:sldId id="256" r:id="rId4"/>
    <p:sldId id="261" r:id="rId5"/>
    <p:sldId id="258" r:id="rId6"/>
    <p:sldId id="259" r:id="rId7"/>
    <p:sldId id="262" r:id="rId8"/>
    <p:sldId id="263" r:id="rId9"/>
    <p:sldId id="264" r:id="rId10"/>
    <p:sldId id="265" r:id="rId11"/>
    <p:sldId id="266" r:id="rId12"/>
    <p:sldId id="267" r:id="rId13"/>
    <p:sldId id="268" r:id="rId14"/>
  </p:sldIdLst>
  <p:sldSz cx="12192000" cy="6858000"/>
  <p:notesSz cx="6858000" cy="9144000"/>
  <p:defaultText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696"/>
    <a:srgbClr val="3CF73C"/>
    <a:srgbClr val="286428"/>
    <a:srgbClr val="355222"/>
    <a:srgbClr val="212121"/>
    <a:srgbClr val="FFFFFF"/>
    <a:srgbClr val="61BF61"/>
    <a:srgbClr val="378937"/>
    <a:srgbClr val="787878"/>
    <a:srgbClr val="9E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4660"/>
  </p:normalViewPr>
  <p:slideViewPr>
    <p:cSldViewPr snapToGrid="0">
      <p:cViewPr varScale="1">
        <p:scale>
          <a:sx n="74" d="100"/>
          <a:sy n="74" d="100"/>
        </p:scale>
        <p:origin x="552"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theme" Target="theme/theme1.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6_3">
  <dgm:title val=""/>
  <dgm:desc val=""/>
  <dgm:catLst>
    <dgm:cat type="accent6" pri="11300"/>
  </dgm:catLst>
  <dgm:styleLbl name="node0">
    <dgm:fillClrLst meth="repeat">
      <a:schemeClr val="accent6">
        <a:shade val="80000"/>
      </a:schemeClr>
    </dgm:fillClrLst>
    <dgm:linClrLst meth="repeat">
      <a:schemeClr val="lt1"/>
    </dgm:linClrLst>
    <dgm:effectClrLst/>
    <dgm:txLinClrLst/>
    <dgm:txFillClrLst/>
    <dgm:txEffectClrLst/>
  </dgm:styleLbl>
  <dgm:styleLbl name="node1">
    <dgm:fillClrLst>
      <a:schemeClr val="accent6">
        <a:shade val="80000"/>
      </a:schemeClr>
      <a:schemeClr val="accent6">
        <a:tint val="70000"/>
      </a:schemeClr>
    </dgm:fillClrLst>
    <dgm:linClrLst meth="repeat">
      <a:schemeClr val="lt1"/>
    </dgm:linClrLst>
    <dgm:effectClrLst/>
    <dgm:txLinClrLst/>
    <dgm:txFillClrLst/>
    <dgm:txEffectClrLst/>
  </dgm:styleLbl>
  <dgm:styleLbl name="alignNode1">
    <dgm:fillClrLst>
      <a:schemeClr val="accent6">
        <a:shade val="80000"/>
      </a:schemeClr>
      <a:schemeClr val="accent6">
        <a:tint val="70000"/>
      </a:schemeClr>
    </dgm:fillClrLst>
    <dgm:linClrLst>
      <a:schemeClr val="accent6">
        <a:shade val="80000"/>
      </a:schemeClr>
      <a:schemeClr val="accent6">
        <a:tint val="70000"/>
      </a:schemeClr>
    </dgm:linClrLst>
    <dgm:effectClrLst/>
    <dgm:txLinClrLst/>
    <dgm:txFillClrLst/>
    <dgm:txEffectClrLst/>
  </dgm:styleLbl>
  <dgm:styleLbl name="lnNode1">
    <dgm:fillClrLst>
      <a:schemeClr val="accent6">
        <a:shade val="80000"/>
      </a:schemeClr>
      <a:schemeClr val="accent6">
        <a:tint val="70000"/>
      </a:schemeClr>
    </dgm:fillClrLst>
    <dgm:linClrLst meth="repeat">
      <a:schemeClr val="lt1"/>
    </dgm:linClrLst>
    <dgm:effectClrLst/>
    <dgm:txLinClrLst/>
    <dgm:txFillClrLst/>
    <dgm:txEffectClrLst/>
  </dgm:styleLbl>
  <dgm:styleLbl name="vennNode1">
    <dgm:fillClrLst>
      <a:schemeClr val="accent6">
        <a:shade val="80000"/>
        <a:alpha val="50000"/>
      </a:schemeClr>
      <a:schemeClr val="accent6">
        <a:tint val="70000"/>
        <a:alpha val="50000"/>
      </a:schemeClr>
    </dgm:fillClrLst>
    <dgm:linClrLst meth="repeat">
      <a:schemeClr val="lt1"/>
    </dgm:linClrLst>
    <dgm:effectClrLst/>
    <dgm:txLinClrLst/>
    <dgm:txFillClrLst/>
    <dgm:txEffectClrLst/>
  </dgm:styleLbl>
  <dgm:styleLbl name="node2">
    <dgm:fillClrLst>
      <a:schemeClr val="accent6">
        <a:tint val="99000"/>
      </a:schemeClr>
    </dgm:fillClrLst>
    <dgm:linClrLst meth="repeat">
      <a:schemeClr val="lt1"/>
    </dgm:linClrLst>
    <dgm:effectClrLst/>
    <dgm:txLinClrLst/>
    <dgm:txFillClrLst/>
    <dgm:txEffectClrLst/>
  </dgm:styleLbl>
  <dgm:styleLbl name="node3">
    <dgm:fillClrLst>
      <a:schemeClr val="accent6">
        <a:tint val="80000"/>
      </a:schemeClr>
    </dgm:fillClrLst>
    <dgm:linClrLst meth="repeat">
      <a:schemeClr val="lt1"/>
    </dgm:linClrLst>
    <dgm:effectClrLst/>
    <dgm:txLinClrLst/>
    <dgm:txFillClrLst/>
    <dgm:txEffectClrLst/>
  </dgm:styleLbl>
  <dgm:styleLbl name="node4">
    <dgm:fillClrLst>
      <a:schemeClr val="accent6">
        <a:tint val="70000"/>
      </a:schemeClr>
    </dgm:fillClrLst>
    <dgm:linClrLst meth="repeat">
      <a:schemeClr val="lt1"/>
    </dgm:linClrLst>
    <dgm:effectClrLst/>
    <dgm:txLinClrLst/>
    <dgm:txFillClrLst/>
    <dgm:txEffectClrLst/>
  </dgm:styleLbl>
  <dgm:styleLbl name="f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dgm:txEffectClrLst/>
  </dgm:styleLbl>
  <dgm:styleLbl name="fg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lt1"/>
    </dgm:txFillClrLst>
    <dgm:txEffectClrLst/>
  </dgm:styleLbl>
  <dgm:styleLbl name="bg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lt1"/>
    </dgm:txFillClrLst>
    <dgm:txEffectClrLst/>
  </dgm:styleLbl>
  <dgm:styleLbl name="sibTrans1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shade val="80000"/>
      </a:schemeClr>
    </dgm:fillClrLst>
    <dgm:linClrLst meth="repeat">
      <a:schemeClr val="lt1"/>
    </dgm:linClrLst>
    <dgm:effectClrLst/>
    <dgm:txLinClrLst/>
    <dgm:txFillClrLst/>
    <dgm:txEffectClrLst/>
  </dgm:styleLbl>
  <dgm:styleLbl name="asst1">
    <dgm:fillClrLst meth="repeat">
      <a:schemeClr val="accent6">
        <a:shade val="80000"/>
      </a:schemeClr>
    </dgm:fillClrLst>
    <dgm:linClrLst meth="repeat">
      <a:schemeClr val="lt1"/>
    </dgm:linClrLst>
    <dgm:effectClrLst/>
    <dgm:txLinClrLst/>
    <dgm:txFillClrLst/>
    <dgm:txEffectClrLst/>
  </dgm:styleLbl>
  <dgm:styleLbl name="asst2">
    <dgm:fillClrLst>
      <a:schemeClr val="accent6">
        <a:tint val="99000"/>
      </a:schemeClr>
    </dgm:fillClrLst>
    <dgm:linClrLst meth="repeat">
      <a:schemeClr val="lt1"/>
    </dgm:linClrLst>
    <dgm:effectClrLst/>
    <dgm:txLinClrLst/>
    <dgm:txFillClrLst/>
    <dgm:txEffectClrLst/>
  </dgm:styleLbl>
  <dgm:styleLbl name="asst3">
    <dgm:fillClrLst>
      <a:schemeClr val="accent6">
        <a:tint val="80000"/>
      </a:schemeClr>
    </dgm:fillClrLst>
    <dgm:linClrLst meth="repeat">
      <a:schemeClr val="lt1"/>
    </dgm:linClrLst>
    <dgm:effectClrLst/>
    <dgm:txLinClrLst/>
    <dgm:txFillClrLst/>
    <dgm:txEffectClrLst/>
  </dgm:styleLbl>
  <dgm:styleLbl name="asst4">
    <dgm:fillClrLst>
      <a:schemeClr val="accent6">
        <a:tint val="70000"/>
      </a:schemeClr>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lt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9000"/>
      </a:schemeClr>
    </dgm:fillClrLst>
    <dgm:linClrLst meth="repeat">
      <a:schemeClr val="accent6">
        <a:tint val="99000"/>
      </a:schemeClr>
    </dgm:linClrLst>
    <dgm:effectClrLst/>
    <dgm:txLinClrLst/>
    <dgm:txFillClrLst meth="repeat">
      <a:schemeClr val="tx1"/>
    </dgm:txFillClrLst>
    <dgm:txEffectClrLst/>
  </dgm:styleLbl>
  <dgm:styleLbl name="parChTrans1D3">
    <dgm:fillClrLst meth="repeat">
      <a:schemeClr val="accent6">
        <a:tint val="80000"/>
      </a:schemeClr>
    </dgm:fillClrLst>
    <dgm:linClrLst meth="repeat">
      <a:schemeClr val="accent6">
        <a:tint val="80000"/>
      </a:schemeClr>
    </dgm:linClrLst>
    <dgm:effectClrLst/>
    <dgm:txLinClrLst/>
    <dgm:txFillClrLst meth="repeat">
      <a:schemeClr val="tx1"/>
    </dgm:txFillClrLst>
    <dgm:txEffectClrLst/>
  </dgm:styleLbl>
  <dgm:styleLbl name="parChTrans1D4">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6">
        <a:shade val="80000"/>
      </a:schemeClr>
      <a:schemeClr val="accent6">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0B87DC5-F521-4BDA-9E40-05F21E443584}"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s-MX"/>
        </a:p>
      </dgm:t>
    </dgm:pt>
    <dgm:pt modelId="{BC80057D-18F4-42AB-88B4-765D312444DB}">
      <dgm:prSet phldrT="[Texto]"/>
      <dgm:spPr>
        <a:solidFill>
          <a:srgbClr val="355222"/>
        </a:solidFill>
        <a:ln>
          <a:noFill/>
        </a:ln>
      </dgm:spPr>
      <dgm:t>
        <a:bodyPr/>
        <a:lstStyle/>
        <a:p>
          <a:r>
            <a:rPr lang="es-MX" b="1" dirty="0">
              <a:latin typeface="Inter" panose="02000503000000020004" pitchFamily="50" charset="0"/>
              <a:ea typeface="Inter" panose="02000503000000020004" pitchFamily="50" charset="0"/>
              <a:cs typeface="Inter" panose="02000503000000020004" pitchFamily="50" charset="0"/>
            </a:rPr>
            <a:t>Inicio</a:t>
          </a:r>
        </a:p>
      </dgm:t>
    </dgm:pt>
    <dgm:pt modelId="{6725A92F-A12A-41B3-8C4A-D054457A47F8}" type="parTrans" cxnId="{659D2BAB-8B5A-48D7-B9D8-88E78D628E30}">
      <dgm:prSet/>
      <dgm:spPr/>
      <dgm:t>
        <a:bodyPr/>
        <a:lstStyle/>
        <a:p>
          <a:endParaRPr lang="es-MX"/>
        </a:p>
      </dgm:t>
    </dgm:pt>
    <dgm:pt modelId="{8FCE279A-B6BD-4CED-ACB1-AB50421792D5}" type="sibTrans" cxnId="{659D2BAB-8B5A-48D7-B9D8-88E78D628E30}">
      <dgm:prSet/>
      <dgm:spPr/>
      <dgm:t>
        <a:bodyPr/>
        <a:lstStyle/>
        <a:p>
          <a:endParaRPr lang="es-MX"/>
        </a:p>
      </dgm:t>
    </dgm:pt>
    <dgm:pt modelId="{15B5D0C8-60E7-42C5-93C4-610B473B18AD}">
      <dgm:prSet phldrT="[Texto]"/>
      <dgm:spPr>
        <a:solidFill>
          <a:srgbClr val="378937"/>
        </a:solidFill>
        <a:ln>
          <a:noFill/>
        </a:ln>
      </dgm:spPr>
      <dgm:t>
        <a:bodyPr/>
        <a:lstStyle/>
        <a:p>
          <a:r>
            <a:rPr lang="es-MX" b="1" dirty="0">
              <a:latin typeface="Inter" panose="02000503000000020004" pitchFamily="50" charset="0"/>
              <a:ea typeface="Inter" panose="02000503000000020004" pitchFamily="50" charset="0"/>
              <a:cs typeface="Inter" panose="02000503000000020004" pitchFamily="50" charset="0"/>
            </a:rPr>
            <a:t>Blogs</a:t>
          </a:r>
        </a:p>
      </dgm:t>
    </dgm:pt>
    <dgm:pt modelId="{94C676F6-9C37-4A5D-9C24-4ADB718FE402}" type="parTrans" cxnId="{C6363531-DBC8-4D3F-8CD5-2C957CA743B4}">
      <dgm:prSet/>
      <dgm:spPr>
        <a:ln>
          <a:solidFill>
            <a:schemeClr val="bg1"/>
          </a:solidFill>
          <a:prstDash val="lgDash"/>
        </a:ln>
      </dgm:spPr>
      <dgm:t>
        <a:bodyPr/>
        <a:lstStyle/>
        <a:p>
          <a:endParaRPr lang="es-MX"/>
        </a:p>
      </dgm:t>
    </dgm:pt>
    <dgm:pt modelId="{BB859906-75FE-422E-BFA6-6115843799C2}" type="sibTrans" cxnId="{C6363531-DBC8-4D3F-8CD5-2C957CA743B4}">
      <dgm:prSet/>
      <dgm:spPr/>
      <dgm:t>
        <a:bodyPr/>
        <a:lstStyle/>
        <a:p>
          <a:endParaRPr lang="es-MX"/>
        </a:p>
      </dgm:t>
    </dgm:pt>
    <dgm:pt modelId="{78CA8925-C159-410B-8998-6572B2D5E5F3}">
      <dgm:prSet phldrT="[Texto]"/>
      <dgm:spPr>
        <a:solidFill>
          <a:srgbClr val="61BF61"/>
        </a:solidFill>
        <a:ln>
          <a:noFill/>
        </a:ln>
      </dgm:spPr>
      <dgm:t>
        <a:bodyPr/>
        <a:lstStyle/>
        <a:p>
          <a:r>
            <a:rPr lang="es-MX" b="1" dirty="0">
              <a:latin typeface="Inter" panose="02000503000000020004" pitchFamily="50" charset="0"/>
              <a:ea typeface="Inter" panose="02000503000000020004" pitchFamily="50" charset="0"/>
              <a:cs typeface="Inter" panose="02000503000000020004" pitchFamily="50" charset="0"/>
            </a:rPr>
            <a:t>Historias de Padecimientos</a:t>
          </a:r>
        </a:p>
      </dgm:t>
    </dgm:pt>
    <dgm:pt modelId="{9136B994-81FF-4A8D-8E58-5BAEF934D31A}" type="parTrans" cxnId="{90EB7E05-D203-46CA-A5FE-910A6CC5AF39}">
      <dgm:prSet/>
      <dgm:spPr>
        <a:ln>
          <a:solidFill>
            <a:schemeClr val="bg1"/>
          </a:solidFill>
          <a:prstDash val="lgDash"/>
        </a:ln>
      </dgm:spPr>
      <dgm:t>
        <a:bodyPr/>
        <a:lstStyle/>
        <a:p>
          <a:endParaRPr lang="es-MX"/>
        </a:p>
      </dgm:t>
    </dgm:pt>
    <dgm:pt modelId="{FE9D9DC0-2513-4151-8125-350935D7F1EF}" type="sibTrans" cxnId="{90EB7E05-D203-46CA-A5FE-910A6CC5AF39}">
      <dgm:prSet/>
      <dgm:spPr/>
      <dgm:t>
        <a:bodyPr/>
        <a:lstStyle/>
        <a:p>
          <a:endParaRPr lang="es-MX"/>
        </a:p>
      </dgm:t>
    </dgm:pt>
    <dgm:pt modelId="{87B38D77-DC54-4A4F-8197-45EC04155063}">
      <dgm:prSet phldrT="[Texto]"/>
      <dgm:spPr>
        <a:solidFill>
          <a:srgbClr val="61BF61"/>
        </a:solidFill>
        <a:ln>
          <a:noFill/>
        </a:ln>
      </dgm:spPr>
      <dgm:t>
        <a:bodyPr/>
        <a:lstStyle/>
        <a:p>
          <a:r>
            <a:rPr lang="es-MX" b="1" dirty="0">
              <a:latin typeface="Inter" panose="02000503000000020004" pitchFamily="50" charset="0"/>
              <a:ea typeface="Inter" panose="02000503000000020004" pitchFamily="50" charset="0"/>
              <a:cs typeface="Inter" panose="02000503000000020004" pitchFamily="50" charset="0"/>
            </a:rPr>
            <a:t>Consejos generales</a:t>
          </a:r>
        </a:p>
      </dgm:t>
    </dgm:pt>
    <dgm:pt modelId="{5968BE81-9F29-4485-A479-CC7E0471BBF1}" type="parTrans" cxnId="{B389DD21-21C9-4246-98D6-304F5359989D}">
      <dgm:prSet/>
      <dgm:spPr>
        <a:ln>
          <a:solidFill>
            <a:schemeClr val="bg1"/>
          </a:solidFill>
          <a:prstDash val="lgDash"/>
        </a:ln>
      </dgm:spPr>
      <dgm:t>
        <a:bodyPr/>
        <a:lstStyle/>
        <a:p>
          <a:endParaRPr lang="es-MX"/>
        </a:p>
      </dgm:t>
    </dgm:pt>
    <dgm:pt modelId="{83E40D1C-7607-4A1B-BD02-51C1D8B7936F}" type="sibTrans" cxnId="{B389DD21-21C9-4246-98D6-304F5359989D}">
      <dgm:prSet/>
      <dgm:spPr/>
      <dgm:t>
        <a:bodyPr/>
        <a:lstStyle/>
        <a:p>
          <a:endParaRPr lang="es-MX"/>
        </a:p>
      </dgm:t>
    </dgm:pt>
    <dgm:pt modelId="{783AA493-5F7A-4A5F-A49F-B43396381F56}">
      <dgm:prSet phldrT="[Texto]"/>
      <dgm:spPr>
        <a:solidFill>
          <a:srgbClr val="286428"/>
        </a:solidFill>
        <a:ln>
          <a:noFill/>
        </a:ln>
      </dgm:spPr>
      <dgm:t>
        <a:bodyPr/>
        <a:lstStyle/>
        <a:p>
          <a:r>
            <a:rPr lang="es-MX" b="1" dirty="0">
              <a:latin typeface="Inter" panose="02000503000000020004" pitchFamily="50" charset="0"/>
              <a:ea typeface="Inter" panose="02000503000000020004" pitchFamily="50" charset="0"/>
              <a:cs typeface="Inter" panose="02000503000000020004" pitchFamily="50" charset="0"/>
            </a:rPr>
            <a:t>Asesoría nutricional</a:t>
          </a:r>
        </a:p>
      </dgm:t>
    </dgm:pt>
    <dgm:pt modelId="{FD1E8106-E39D-49A6-96F6-B69F77ADFBDC}" type="parTrans" cxnId="{88190749-A7E3-4705-A494-C31AC123EED1}">
      <dgm:prSet/>
      <dgm:spPr>
        <a:ln>
          <a:solidFill>
            <a:schemeClr val="bg1"/>
          </a:solidFill>
          <a:prstDash val="lgDash"/>
        </a:ln>
      </dgm:spPr>
      <dgm:t>
        <a:bodyPr/>
        <a:lstStyle/>
        <a:p>
          <a:endParaRPr lang="es-MX"/>
        </a:p>
      </dgm:t>
    </dgm:pt>
    <dgm:pt modelId="{23AC3A74-163B-49AA-BE5C-B04744F4B295}" type="sibTrans" cxnId="{88190749-A7E3-4705-A494-C31AC123EED1}">
      <dgm:prSet/>
      <dgm:spPr/>
      <dgm:t>
        <a:bodyPr/>
        <a:lstStyle/>
        <a:p>
          <a:endParaRPr lang="es-MX"/>
        </a:p>
      </dgm:t>
    </dgm:pt>
    <dgm:pt modelId="{86818230-509B-4807-8DBA-DF9E4C8C354D}">
      <dgm:prSet phldrT="[Texto]"/>
      <dgm:spPr>
        <a:solidFill>
          <a:srgbClr val="378937"/>
        </a:solidFill>
        <a:ln>
          <a:noFill/>
        </a:ln>
      </dgm:spPr>
      <dgm:t>
        <a:bodyPr/>
        <a:lstStyle/>
        <a:p>
          <a:r>
            <a:rPr lang="es-MX" b="1" dirty="0">
              <a:latin typeface="Inter" panose="02000503000000020004" pitchFamily="50" charset="0"/>
              <a:ea typeface="Inter" panose="02000503000000020004" pitchFamily="50" charset="0"/>
              <a:cs typeface="Inter" panose="02000503000000020004" pitchFamily="50" charset="0"/>
            </a:rPr>
            <a:t>Planes nutricionales</a:t>
          </a:r>
        </a:p>
      </dgm:t>
    </dgm:pt>
    <dgm:pt modelId="{8336473F-89B7-4BF4-80F4-40EC8DDA5B14}" type="parTrans" cxnId="{4B27A10E-F821-4FF6-A49C-12A366B2C3F9}">
      <dgm:prSet/>
      <dgm:spPr>
        <a:ln>
          <a:solidFill>
            <a:schemeClr val="bg1"/>
          </a:solidFill>
          <a:prstDash val="lgDash"/>
        </a:ln>
      </dgm:spPr>
      <dgm:t>
        <a:bodyPr/>
        <a:lstStyle/>
        <a:p>
          <a:endParaRPr lang="es-MX"/>
        </a:p>
      </dgm:t>
    </dgm:pt>
    <dgm:pt modelId="{4EEFD170-5C4B-41D7-8D56-A6A93E09B8A2}" type="sibTrans" cxnId="{4B27A10E-F821-4FF6-A49C-12A366B2C3F9}">
      <dgm:prSet/>
      <dgm:spPr/>
      <dgm:t>
        <a:bodyPr/>
        <a:lstStyle/>
        <a:p>
          <a:endParaRPr lang="es-MX"/>
        </a:p>
      </dgm:t>
    </dgm:pt>
    <dgm:pt modelId="{E485333D-E229-42B2-BA23-75E95B47E754}">
      <dgm:prSet phldrT="[Texto]"/>
      <dgm:spPr>
        <a:solidFill>
          <a:srgbClr val="286428"/>
        </a:solidFill>
        <a:ln>
          <a:noFill/>
        </a:ln>
      </dgm:spPr>
      <dgm:t>
        <a:bodyPr/>
        <a:lstStyle/>
        <a:p>
          <a:r>
            <a:rPr lang="es-MX" b="1" dirty="0">
              <a:latin typeface="Inter" panose="02000503000000020004" pitchFamily="50" charset="0"/>
              <a:ea typeface="Inter" panose="02000503000000020004" pitchFamily="50" charset="0"/>
              <a:cs typeface="Inter" panose="02000503000000020004" pitchFamily="50" charset="0"/>
            </a:rPr>
            <a:t>Cuenta</a:t>
          </a:r>
        </a:p>
      </dgm:t>
    </dgm:pt>
    <dgm:pt modelId="{4E6F95CF-537A-4991-BAFF-A016C096A53B}" type="parTrans" cxnId="{08D96642-009A-4E8B-BDDF-E1EC2926BD3B}">
      <dgm:prSet/>
      <dgm:spPr>
        <a:ln>
          <a:solidFill>
            <a:schemeClr val="bg1"/>
          </a:solidFill>
          <a:prstDash val="lgDash"/>
        </a:ln>
      </dgm:spPr>
      <dgm:t>
        <a:bodyPr/>
        <a:lstStyle/>
        <a:p>
          <a:endParaRPr lang="es-MX"/>
        </a:p>
      </dgm:t>
    </dgm:pt>
    <dgm:pt modelId="{60788244-F37D-4F95-AA48-5AABD9A2DBF5}" type="sibTrans" cxnId="{08D96642-009A-4E8B-BDDF-E1EC2926BD3B}">
      <dgm:prSet/>
      <dgm:spPr/>
      <dgm:t>
        <a:bodyPr/>
        <a:lstStyle/>
        <a:p>
          <a:endParaRPr lang="es-MX"/>
        </a:p>
      </dgm:t>
    </dgm:pt>
    <dgm:pt modelId="{79113C7B-9152-4538-B6D4-902C0E53A58F}">
      <dgm:prSet phldrT="[Texto]"/>
      <dgm:spPr>
        <a:solidFill>
          <a:srgbClr val="61BF61"/>
        </a:solidFill>
        <a:ln>
          <a:noFill/>
        </a:ln>
      </dgm:spPr>
      <dgm:t>
        <a:bodyPr/>
        <a:lstStyle/>
        <a:p>
          <a:r>
            <a:rPr lang="es-MX" b="1" dirty="0">
              <a:latin typeface="Inter" panose="02000503000000020004" pitchFamily="50" charset="0"/>
              <a:ea typeface="Inter" panose="02000503000000020004" pitchFamily="50" charset="0"/>
              <a:cs typeface="Inter" panose="02000503000000020004" pitchFamily="50" charset="0"/>
            </a:rPr>
            <a:t>Editar</a:t>
          </a:r>
        </a:p>
      </dgm:t>
    </dgm:pt>
    <dgm:pt modelId="{24D40ECC-57C5-46B9-8E0E-F19106395E40}" type="parTrans" cxnId="{71800B99-BDDD-4E2D-88AE-AE829E5EAD16}">
      <dgm:prSet/>
      <dgm:spPr>
        <a:ln>
          <a:solidFill>
            <a:schemeClr val="bg1"/>
          </a:solidFill>
          <a:prstDash val="lgDash"/>
        </a:ln>
      </dgm:spPr>
      <dgm:t>
        <a:bodyPr/>
        <a:lstStyle/>
        <a:p>
          <a:endParaRPr lang="es-MX"/>
        </a:p>
      </dgm:t>
    </dgm:pt>
    <dgm:pt modelId="{C1D34F0A-4AFF-4A22-B1D1-1A07952430FF}" type="sibTrans" cxnId="{71800B99-BDDD-4E2D-88AE-AE829E5EAD16}">
      <dgm:prSet/>
      <dgm:spPr/>
      <dgm:t>
        <a:bodyPr/>
        <a:lstStyle/>
        <a:p>
          <a:endParaRPr lang="es-MX"/>
        </a:p>
      </dgm:t>
    </dgm:pt>
    <dgm:pt modelId="{29B5B55C-8A67-4805-AB04-C29B4A287041}">
      <dgm:prSet phldrT="[Texto]"/>
      <dgm:spPr>
        <a:solidFill>
          <a:srgbClr val="61BF61"/>
        </a:solidFill>
        <a:ln>
          <a:noFill/>
        </a:ln>
      </dgm:spPr>
      <dgm:t>
        <a:bodyPr/>
        <a:lstStyle/>
        <a:p>
          <a:r>
            <a:rPr lang="es-MX" b="1" dirty="0">
              <a:latin typeface="Inter" panose="02000503000000020004" pitchFamily="50" charset="0"/>
              <a:ea typeface="Inter" panose="02000503000000020004" pitchFamily="50" charset="0"/>
              <a:cs typeface="Inter" panose="02000503000000020004" pitchFamily="50" charset="0"/>
            </a:rPr>
            <a:t>Eliminar</a:t>
          </a:r>
        </a:p>
      </dgm:t>
    </dgm:pt>
    <dgm:pt modelId="{1D48D825-C1F4-4F0B-B7FE-69DAC5E2F4D3}" type="parTrans" cxnId="{D85402F7-4EAF-45FA-9ADD-1C79F83DE1B3}">
      <dgm:prSet/>
      <dgm:spPr>
        <a:ln>
          <a:solidFill>
            <a:schemeClr val="bg1"/>
          </a:solidFill>
          <a:prstDash val="lgDash"/>
        </a:ln>
      </dgm:spPr>
      <dgm:t>
        <a:bodyPr/>
        <a:lstStyle/>
        <a:p>
          <a:endParaRPr lang="es-MX"/>
        </a:p>
      </dgm:t>
    </dgm:pt>
    <dgm:pt modelId="{07A33F57-6A41-4C35-AB97-7F64FE20DFBA}" type="sibTrans" cxnId="{D85402F7-4EAF-45FA-9ADD-1C79F83DE1B3}">
      <dgm:prSet/>
      <dgm:spPr/>
      <dgm:t>
        <a:bodyPr/>
        <a:lstStyle/>
        <a:p>
          <a:endParaRPr lang="es-MX"/>
        </a:p>
      </dgm:t>
    </dgm:pt>
    <dgm:pt modelId="{0E01D20A-4A82-4C9F-94EF-29F108A3CB19}">
      <dgm:prSet phldrT="[Texto]"/>
      <dgm:spPr>
        <a:solidFill>
          <a:srgbClr val="61BF61"/>
        </a:solidFill>
        <a:ln>
          <a:noFill/>
        </a:ln>
      </dgm:spPr>
      <dgm:t>
        <a:bodyPr/>
        <a:lstStyle/>
        <a:p>
          <a:r>
            <a:rPr lang="es-MX" b="1">
              <a:latin typeface="Inter" panose="02000503000000020004" pitchFamily="50" charset="0"/>
              <a:ea typeface="Inter" panose="02000503000000020004" pitchFamily="50" charset="0"/>
              <a:cs typeface="Inter" panose="02000503000000020004" pitchFamily="50" charset="0"/>
            </a:rPr>
            <a:t>Platillo</a:t>
          </a:r>
          <a:endParaRPr lang="es-MX" b="1" dirty="0">
            <a:latin typeface="Inter" panose="02000503000000020004" pitchFamily="50" charset="0"/>
            <a:ea typeface="Inter" panose="02000503000000020004" pitchFamily="50" charset="0"/>
            <a:cs typeface="Inter" panose="02000503000000020004" pitchFamily="50" charset="0"/>
          </a:endParaRPr>
        </a:p>
      </dgm:t>
    </dgm:pt>
    <dgm:pt modelId="{013C2846-7A6B-4AC9-9EDC-3B12E4F87D56}" type="parTrans" cxnId="{36E05801-9CF3-4CD7-8C6B-F9CF32CAE8F7}">
      <dgm:prSet/>
      <dgm:spPr>
        <a:ln>
          <a:solidFill>
            <a:schemeClr val="bg1"/>
          </a:solidFill>
          <a:prstDash val="lgDash"/>
        </a:ln>
      </dgm:spPr>
      <dgm:t>
        <a:bodyPr/>
        <a:lstStyle/>
        <a:p>
          <a:endParaRPr lang="es-MX"/>
        </a:p>
      </dgm:t>
    </dgm:pt>
    <dgm:pt modelId="{AC59FD2E-6FA8-44A6-8F4A-8DAB813CC9B0}" type="sibTrans" cxnId="{36E05801-9CF3-4CD7-8C6B-F9CF32CAE8F7}">
      <dgm:prSet/>
      <dgm:spPr/>
      <dgm:t>
        <a:bodyPr/>
        <a:lstStyle/>
        <a:p>
          <a:endParaRPr lang="es-MX"/>
        </a:p>
      </dgm:t>
    </dgm:pt>
    <dgm:pt modelId="{D09C6635-AF7F-475B-B5BA-A1C39BFF52D2}" type="pres">
      <dgm:prSet presAssocID="{40B87DC5-F521-4BDA-9E40-05F21E443584}" presName="hierChild1" presStyleCnt="0">
        <dgm:presLayoutVars>
          <dgm:orgChart val="1"/>
          <dgm:chPref val="1"/>
          <dgm:dir/>
          <dgm:animOne val="branch"/>
          <dgm:animLvl val="lvl"/>
          <dgm:resizeHandles/>
        </dgm:presLayoutVars>
      </dgm:prSet>
      <dgm:spPr/>
    </dgm:pt>
    <dgm:pt modelId="{4E77356E-3CE0-40BA-8671-789590F3B829}" type="pres">
      <dgm:prSet presAssocID="{BC80057D-18F4-42AB-88B4-765D312444DB}" presName="hierRoot1" presStyleCnt="0">
        <dgm:presLayoutVars>
          <dgm:hierBranch val="init"/>
        </dgm:presLayoutVars>
      </dgm:prSet>
      <dgm:spPr/>
    </dgm:pt>
    <dgm:pt modelId="{D1355FA5-F174-4D46-9DD9-52239099BD24}" type="pres">
      <dgm:prSet presAssocID="{BC80057D-18F4-42AB-88B4-765D312444DB}" presName="rootComposite1" presStyleCnt="0"/>
      <dgm:spPr/>
    </dgm:pt>
    <dgm:pt modelId="{FAC8DF7A-D228-4DD6-A178-C01D4F0A4C01}" type="pres">
      <dgm:prSet presAssocID="{BC80057D-18F4-42AB-88B4-765D312444DB}" presName="rootText1" presStyleLbl="node0" presStyleIdx="0" presStyleCnt="1">
        <dgm:presLayoutVars>
          <dgm:chPref val="3"/>
        </dgm:presLayoutVars>
      </dgm:prSet>
      <dgm:spPr>
        <a:prstGeom prst="roundRect">
          <a:avLst/>
        </a:prstGeom>
      </dgm:spPr>
    </dgm:pt>
    <dgm:pt modelId="{82D47577-704E-49F6-8F41-DC415FEF5414}" type="pres">
      <dgm:prSet presAssocID="{BC80057D-18F4-42AB-88B4-765D312444DB}" presName="rootConnector1" presStyleLbl="node1" presStyleIdx="0" presStyleCnt="0"/>
      <dgm:spPr/>
    </dgm:pt>
    <dgm:pt modelId="{D07AFB08-3CFE-4236-9038-DA1206BC7932}" type="pres">
      <dgm:prSet presAssocID="{BC80057D-18F4-42AB-88B4-765D312444DB}" presName="hierChild2" presStyleCnt="0"/>
      <dgm:spPr/>
    </dgm:pt>
    <dgm:pt modelId="{7D283B33-C0A9-40ED-9F88-6AA2F0C4EBA5}" type="pres">
      <dgm:prSet presAssocID="{FD1E8106-E39D-49A6-96F6-B69F77ADFBDC}" presName="Name37" presStyleLbl="parChTrans1D2" presStyleIdx="0" presStyleCnt="2"/>
      <dgm:spPr/>
    </dgm:pt>
    <dgm:pt modelId="{6DE3F4F2-8D83-4256-945F-5D237BB6432D}" type="pres">
      <dgm:prSet presAssocID="{783AA493-5F7A-4A5F-A49F-B43396381F56}" presName="hierRoot2" presStyleCnt="0">
        <dgm:presLayoutVars>
          <dgm:hierBranch val="init"/>
        </dgm:presLayoutVars>
      </dgm:prSet>
      <dgm:spPr/>
    </dgm:pt>
    <dgm:pt modelId="{A448717F-C029-4E1D-A7DF-B5FEE18DE495}" type="pres">
      <dgm:prSet presAssocID="{783AA493-5F7A-4A5F-A49F-B43396381F56}" presName="rootComposite" presStyleCnt="0"/>
      <dgm:spPr/>
    </dgm:pt>
    <dgm:pt modelId="{EBEFAA9D-94D8-40FF-9688-0F0F7A658668}" type="pres">
      <dgm:prSet presAssocID="{783AA493-5F7A-4A5F-A49F-B43396381F56}" presName="rootText" presStyleLbl="node2" presStyleIdx="0" presStyleCnt="2">
        <dgm:presLayoutVars>
          <dgm:chPref val="3"/>
        </dgm:presLayoutVars>
      </dgm:prSet>
      <dgm:spPr>
        <a:prstGeom prst="roundRect">
          <a:avLst/>
        </a:prstGeom>
      </dgm:spPr>
    </dgm:pt>
    <dgm:pt modelId="{30B44E42-C0BC-4386-996B-AD8E9A786079}" type="pres">
      <dgm:prSet presAssocID="{783AA493-5F7A-4A5F-A49F-B43396381F56}" presName="rootConnector" presStyleLbl="node2" presStyleIdx="0" presStyleCnt="2"/>
      <dgm:spPr/>
    </dgm:pt>
    <dgm:pt modelId="{BD8DC827-D429-439B-AA62-CC8B309213B2}" type="pres">
      <dgm:prSet presAssocID="{783AA493-5F7A-4A5F-A49F-B43396381F56}" presName="hierChild4" presStyleCnt="0"/>
      <dgm:spPr/>
    </dgm:pt>
    <dgm:pt modelId="{A2D855A8-0F73-4588-AE03-03346A04375A}" type="pres">
      <dgm:prSet presAssocID="{8336473F-89B7-4BF4-80F4-40EC8DDA5B14}" presName="Name37" presStyleLbl="parChTrans1D3" presStyleIdx="0" presStyleCnt="4"/>
      <dgm:spPr/>
    </dgm:pt>
    <dgm:pt modelId="{1A75F0E9-9EEF-4C2D-B48B-C7CB223BC927}" type="pres">
      <dgm:prSet presAssocID="{86818230-509B-4807-8DBA-DF9E4C8C354D}" presName="hierRoot2" presStyleCnt="0">
        <dgm:presLayoutVars>
          <dgm:hierBranch val="init"/>
        </dgm:presLayoutVars>
      </dgm:prSet>
      <dgm:spPr/>
    </dgm:pt>
    <dgm:pt modelId="{E1855C63-4A72-492C-80ED-D777D7B3BA3E}" type="pres">
      <dgm:prSet presAssocID="{86818230-509B-4807-8DBA-DF9E4C8C354D}" presName="rootComposite" presStyleCnt="0"/>
      <dgm:spPr/>
    </dgm:pt>
    <dgm:pt modelId="{539F9EFD-9667-48FC-84E5-B3F2E97276CF}" type="pres">
      <dgm:prSet presAssocID="{86818230-509B-4807-8DBA-DF9E4C8C354D}" presName="rootText" presStyleLbl="node3" presStyleIdx="0" presStyleCnt="4">
        <dgm:presLayoutVars>
          <dgm:chPref val="3"/>
        </dgm:presLayoutVars>
      </dgm:prSet>
      <dgm:spPr>
        <a:prstGeom prst="roundRect">
          <a:avLst/>
        </a:prstGeom>
      </dgm:spPr>
    </dgm:pt>
    <dgm:pt modelId="{38CA7F55-8E89-4A02-BA3D-391EB047BCA8}" type="pres">
      <dgm:prSet presAssocID="{86818230-509B-4807-8DBA-DF9E4C8C354D}" presName="rootConnector" presStyleLbl="node3" presStyleIdx="0" presStyleCnt="4"/>
      <dgm:spPr/>
    </dgm:pt>
    <dgm:pt modelId="{C04822A1-FBE3-44D2-B6FB-44E5211BBE2E}" type="pres">
      <dgm:prSet presAssocID="{86818230-509B-4807-8DBA-DF9E4C8C354D}" presName="hierChild4" presStyleCnt="0"/>
      <dgm:spPr/>
    </dgm:pt>
    <dgm:pt modelId="{3D261969-0DA2-4561-927E-1B8FEB13CF1C}" type="pres">
      <dgm:prSet presAssocID="{013C2846-7A6B-4AC9-9EDC-3B12E4F87D56}" presName="Name37" presStyleLbl="parChTrans1D4" presStyleIdx="0" presStyleCnt="3"/>
      <dgm:spPr/>
    </dgm:pt>
    <dgm:pt modelId="{01E1DD32-F0FF-4788-AB9A-8F27A0357949}" type="pres">
      <dgm:prSet presAssocID="{0E01D20A-4A82-4C9F-94EF-29F108A3CB19}" presName="hierRoot2" presStyleCnt="0">
        <dgm:presLayoutVars>
          <dgm:hierBranch val="init"/>
        </dgm:presLayoutVars>
      </dgm:prSet>
      <dgm:spPr/>
    </dgm:pt>
    <dgm:pt modelId="{8DDD2FB1-4411-4A6E-B8B6-460EE044C3CE}" type="pres">
      <dgm:prSet presAssocID="{0E01D20A-4A82-4C9F-94EF-29F108A3CB19}" presName="rootComposite" presStyleCnt="0"/>
      <dgm:spPr/>
    </dgm:pt>
    <dgm:pt modelId="{11113BB9-DFB1-4E86-90EA-F0AC351657B8}" type="pres">
      <dgm:prSet presAssocID="{0E01D20A-4A82-4C9F-94EF-29F108A3CB19}" presName="rootText" presStyleLbl="node4" presStyleIdx="0" presStyleCnt="3">
        <dgm:presLayoutVars>
          <dgm:chPref val="3"/>
        </dgm:presLayoutVars>
      </dgm:prSet>
      <dgm:spPr>
        <a:prstGeom prst="roundRect">
          <a:avLst/>
        </a:prstGeom>
      </dgm:spPr>
    </dgm:pt>
    <dgm:pt modelId="{0A931F47-349E-4EEF-B8A5-FDAFCCF1DA96}" type="pres">
      <dgm:prSet presAssocID="{0E01D20A-4A82-4C9F-94EF-29F108A3CB19}" presName="rootConnector" presStyleLbl="node4" presStyleIdx="0" presStyleCnt="3"/>
      <dgm:spPr/>
    </dgm:pt>
    <dgm:pt modelId="{28E3C984-6C68-4191-888A-B3D6BCEDCED8}" type="pres">
      <dgm:prSet presAssocID="{0E01D20A-4A82-4C9F-94EF-29F108A3CB19}" presName="hierChild4" presStyleCnt="0"/>
      <dgm:spPr/>
    </dgm:pt>
    <dgm:pt modelId="{8DEFB08B-6919-43C3-A4ED-71B8E02EF3D5}" type="pres">
      <dgm:prSet presAssocID="{0E01D20A-4A82-4C9F-94EF-29F108A3CB19}" presName="hierChild5" presStyleCnt="0"/>
      <dgm:spPr/>
    </dgm:pt>
    <dgm:pt modelId="{ADC792CC-5A14-4129-BE61-61D31895F510}" type="pres">
      <dgm:prSet presAssocID="{86818230-509B-4807-8DBA-DF9E4C8C354D}" presName="hierChild5" presStyleCnt="0"/>
      <dgm:spPr/>
    </dgm:pt>
    <dgm:pt modelId="{722D76BC-B055-42CD-8D08-AE721EC22EE6}" type="pres">
      <dgm:prSet presAssocID="{94C676F6-9C37-4A5D-9C24-4ADB718FE402}" presName="Name37" presStyleLbl="parChTrans1D3" presStyleIdx="1" presStyleCnt="4"/>
      <dgm:spPr/>
    </dgm:pt>
    <dgm:pt modelId="{D35BF14B-4A8A-4AF2-AF29-B3F51D24C240}" type="pres">
      <dgm:prSet presAssocID="{15B5D0C8-60E7-42C5-93C4-610B473B18AD}" presName="hierRoot2" presStyleCnt="0">
        <dgm:presLayoutVars>
          <dgm:hierBranch val="init"/>
        </dgm:presLayoutVars>
      </dgm:prSet>
      <dgm:spPr/>
    </dgm:pt>
    <dgm:pt modelId="{498F30E3-AA39-4321-8738-B1D4FC0ECBBE}" type="pres">
      <dgm:prSet presAssocID="{15B5D0C8-60E7-42C5-93C4-610B473B18AD}" presName="rootComposite" presStyleCnt="0"/>
      <dgm:spPr/>
    </dgm:pt>
    <dgm:pt modelId="{D3070D0D-E8E6-47A4-82D2-EADBFA9BCEAF}" type="pres">
      <dgm:prSet presAssocID="{15B5D0C8-60E7-42C5-93C4-610B473B18AD}" presName="rootText" presStyleLbl="node3" presStyleIdx="1" presStyleCnt="4">
        <dgm:presLayoutVars>
          <dgm:chPref val="3"/>
        </dgm:presLayoutVars>
      </dgm:prSet>
      <dgm:spPr>
        <a:prstGeom prst="roundRect">
          <a:avLst/>
        </a:prstGeom>
      </dgm:spPr>
    </dgm:pt>
    <dgm:pt modelId="{2445351A-3197-4BB7-A02A-00A9A3A1F457}" type="pres">
      <dgm:prSet presAssocID="{15B5D0C8-60E7-42C5-93C4-610B473B18AD}" presName="rootConnector" presStyleLbl="node3" presStyleIdx="1" presStyleCnt="4"/>
      <dgm:spPr/>
    </dgm:pt>
    <dgm:pt modelId="{F6534FA7-12C7-47E1-B121-0719A04FDC01}" type="pres">
      <dgm:prSet presAssocID="{15B5D0C8-60E7-42C5-93C4-610B473B18AD}" presName="hierChild4" presStyleCnt="0"/>
      <dgm:spPr/>
    </dgm:pt>
    <dgm:pt modelId="{35EF6244-D70A-4DFB-8187-A240BA2EC5F2}" type="pres">
      <dgm:prSet presAssocID="{9136B994-81FF-4A8D-8E58-5BAEF934D31A}" presName="Name37" presStyleLbl="parChTrans1D4" presStyleIdx="1" presStyleCnt="3"/>
      <dgm:spPr/>
    </dgm:pt>
    <dgm:pt modelId="{FFF5D960-04AE-43A5-858C-8F3283FC8EB2}" type="pres">
      <dgm:prSet presAssocID="{78CA8925-C159-410B-8998-6572B2D5E5F3}" presName="hierRoot2" presStyleCnt="0">
        <dgm:presLayoutVars>
          <dgm:hierBranch val="init"/>
        </dgm:presLayoutVars>
      </dgm:prSet>
      <dgm:spPr/>
    </dgm:pt>
    <dgm:pt modelId="{48AD84C4-81EF-47B1-A69B-D68AF11E6FE7}" type="pres">
      <dgm:prSet presAssocID="{78CA8925-C159-410B-8998-6572B2D5E5F3}" presName="rootComposite" presStyleCnt="0"/>
      <dgm:spPr/>
    </dgm:pt>
    <dgm:pt modelId="{385756A1-D816-4AE1-9DF1-546118C7ECFA}" type="pres">
      <dgm:prSet presAssocID="{78CA8925-C159-410B-8998-6572B2D5E5F3}" presName="rootText" presStyleLbl="node4" presStyleIdx="1" presStyleCnt="3">
        <dgm:presLayoutVars>
          <dgm:chPref val="3"/>
        </dgm:presLayoutVars>
      </dgm:prSet>
      <dgm:spPr>
        <a:prstGeom prst="roundRect">
          <a:avLst/>
        </a:prstGeom>
      </dgm:spPr>
    </dgm:pt>
    <dgm:pt modelId="{AB71B57C-9EE8-4B77-8E8F-B8EB6F8CA7FB}" type="pres">
      <dgm:prSet presAssocID="{78CA8925-C159-410B-8998-6572B2D5E5F3}" presName="rootConnector" presStyleLbl="node4" presStyleIdx="1" presStyleCnt="3"/>
      <dgm:spPr/>
    </dgm:pt>
    <dgm:pt modelId="{16197746-8AA6-4C4F-A5F2-74AE372BFD6C}" type="pres">
      <dgm:prSet presAssocID="{78CA8925-C159-410B-8998-6572B2D5E5F3}" presName="hierChild4" presStyleCnt="0"/>
      <dgm:spPr/>
    </dgm:pt>
    <dgm:pt modelId="{891A72CF-97FC-4C48-B648-DD823CB00F42}" type="pres">
      <dgm:prSet presAssocID="{78CA8925-C159-410B-8998-6572B2D5E5F3}" presName="hierChild5" presStyleCnt="0"/>
      <dgm:spPr/>
    </dgm:pt>
    <dgm:pt modelId="{82D198E6-0675-4F2E-9D71-8ADD9D1ED485}" type="pres">
      <dgm:prSet presAssocID="{5968BE81-9F29-4485-A479-CC7E0471BBF1}" presName="Name37" presStyleLbl="parChTrans1D4" presStyleIdx="2" presStyleCnt="3"/>
      <dgm:spPr/>
    </dgm:pt>
    <dgm:pt modelId="{450F8358-1170-4991-A0F7-DD7E53BF2B16}" type="pres">
      <dgm:prSet presAssocID="{87B38D77-DC54-4A4F-8197-45EC04155063}" presName="hierRoot2" presStyleCnt="0">
        <dgm:presLayoutVars>
          <dgm:hierBranch val="init"/>
        </dgm:presLayoutVars>
      </dgm:prSet>
      <dgm:spPr/>
    </dgm:pt>
    <dgm:pt modelId="{E2EDA18E-4486-4AA3-A8F0-CBEE3C05D156}" type="pres">
      <dgm:prSet presAssocID="{87B38D77-DC54-4A4F-8197-45EC04155063}" presName="rootComposite" presStyleCnt="0"/>
      <dgm:spPr/>
    </dgm:pt>
    <dgm:pt modelId="{F3C76705-A253-4709-B6EB-455D3F17AB78}" type="pres">
      <dgm:prSet presAssocID="{87B38D77-DC54-4A4F-8197-45EC04155063}" presName="rootText" presStyleLbl="node4" presStyleIdx="2" presStyleCnt="3">
        <dgm:presLayoutVars>
          <dgm:chPref val="3"/>
        </dgm:presLayoutVars>
      </dgm:prSet>
      <dgm:spPr>
        <a:prstGeom prst="roundRect">
          <a:avLst/>
        </a:prstGeom>
      </dgm:spPr>
    </dgm:pt>
    <dgm:pt modelId="{CCAA4CE3-C69E-4C36-A165-A1884789EBA7}" type="pres">
      <dgm:prSet presAssocID="{87B38D77-DC54-4A4F-8197-45EC04155063}" presName="rootConnector" presStyleLbl="node4" presStyleIdx="2" presStyleCnt="3"/>
      <dgm:spPr/>
    </dgm:pt>
    <dgm:pt modelId="{9FB756D6-9D54-428F-BC2B-97F1D2C8F185}" type="pres">
      <dgm:prSet presAssocID="{87B38D77-DC54-4A4F-8197-45EC04155063}" presName="hierChild4" presStyleCnt="0"/>
      <dgm:spPr/>
    </dgm:pt>
    <dgm:pt modelId="{3E3A8F08-B9B4-451B-8AB2-AA85595DA052}" type="pres">
      <dgm:prSet presAssocID="{87B38D77-DC54-4A4F-8197-45EC04155063}" presName="hierChild5" presStyleCnt="0"/>
      <dgm:spPr/>
    </dgm:pt>
    <dgm:pt modelId="{A9AB5237-1F04-4234-A1E7-4110EE21D5B2}" type="pres">
      <dgm:prSet presAssocID="{15B5D0C8-60E7-42C5-93C4-610B473B18AD}" presName="hierChild5" presStyleCnt="0"/>
      <dgm:spPr/>
    </dgm:pt>
    <dgm:pt modelId="{D27BD2A8-82F4-44D1-832F-E427F036229F}" type="pres">
      <dgm:prSet presAssocID="{783AA493-5F7A-4A5F-A49F-B43396381F56}" presName="hierChild5" presStyleCnt="0"/>
      <dgm:spPr/>
    </dgm:pt>
    <dgm:pt modelId="{5DAC9D49-CFBF-4D3B-B3B1-31ACD9088930}" type="pres">
      <dgm:prSet presAssocID="{4E6F95CF-537A-4991-BAFF-A016C096A53B}" presName="Name37" presStyleLbl="parChTrans1D2" presStyleIdx="1" presStyleCnt="2"/>
      <dgm:spPr/>
    </dgm:pt>
    <dgm:pt modelId="{CDBFFD60-D89B-40C8-99B6-EB89C8F91B6F}" type="pres">
      <dgm:prSet presAssocID="{E485333D-E229-42B2-BA23-75E95B47E754}" presName="hierRoot2" presStyleCnt="0">
        <dgm:presLayoutVars>
          <dgm:hierBranch val="init"/>
        </dgm:presLayoutVars>
      </dgm:prSet>
      <dgm:spPr/>
    </dgm:pt>
    <dgm:pt modelId="{23278E5D-D1ED-41D7-9773-C535F49A367A}" type="pres">
      <dgm:prSet presAssocID="{E485333D-E229-42B2-BA23-75E95B47E754}" presName="rootComposite" presStyleCnt="0"/>
      <dgm:spPr/>
    </dgm:pt>
    <dgm:pt modelId="{1871ECFE-7D99-4225-A07C-A1429F314312}" type="pres">
      <dgm:prSet presAssocID="{E485333D-E229-42B2-BA23-75E95B47E754}" presName="rootText" presStyleLbl="node2" presStyleIdx="1" presStyleCnt="2">
        <dgm:presLayoutVars>
          <dgm:chPref val="3"/>
        </dgm:presLayoutVars>
      </dgm:prSet>
      <dgm:spPr>
        <a:prstGeom prst="roundRect">
          <a:avLst/>
        </a:prstGeom>
      </dgm:spPr>
    </dgm:pt>
    <dgm:pt modelId="{487839DA-C351-476E-BF84-B158D37FAD57}" type="pres">
      <dgm:prSet presAssocID="{E485333D-E229-42B2-BA23-75E95B47E754}" presName="rootConnector" presStyleLbl="node2" presStyleIdx="1" presStyleCnt="2"/>
      <dgm:spPr/>
    </dgm:pt>
    <dgm:pt modelId="{96A33282-FC1E-4C8D-8FAD-EB7A45D2AA9D}" type="pres">
      <dgm:prSet presAssocID="{E485333D-E229-42B2-BA23-75E95B47E754}" presName="hierChild4" presStyleCnt="0"/>
      <dgm:spPr/>
    </dgm:pt>
    <dgm:pt modelId="{6935A75B-9A4E-4A3C-87E7-CCA5B085614D}" type="pres">
      <dgm:prSet presAssocID="{24D40ECC-57C5-46B9-8E0E-F19106395E40}" presName="Name37" presStyleLbl="parChTrans1D3" presStyleIdx="2" presStyleCnt="4"/>
      <dgm:spPr/>
    </dgm:pt>
    <dgm:pt modelId="{2334077A-F46E-4D9D-A035-31CEA1FEE317}" type="pres">
      <dgm:prSet presAssocID="{79113C7B-9152-4538-B6D4-902C0E53A58F}" presName="hierRoot2" presStyleCnt="0">
        <dgm:presLayoutVars>
          <dgm:hierBranch val="init"/>
        </dgm:presLayoutVars>
      </dgm:prSet>
      <dgm:spPr/>
    </dgm:pt>
    <dgm:pt modelId="{0F9C5B96-3C62-4030-80E5-90B279C7FB24}" type="pres">
      <dgm:prSet presAssocID="{79113C7B-9152-4538-B6D4-902C0E53A58F}" presName="rootComposite" presStyleCnt="0"/>
      <dgm:spPr/>
    </dgm:pt>
    <dgm:pt modelId="{9E5A12FF-E47D-40B3-9399-3518E5285727}" type="pres">
      <dgm:prSet presAssocID="{79113C7B-9152-4538-B6D4-902C0E53A58F}" presName="rootText" presStyleLbl="node3" presStyleIdx="2" presStyleCnt="4">
        <dgm:presLayoutVars>
          <dgm:chPref val="3"/>
        </dgm:presLayoutVars>
      </dgm:prSet>
      <dgm:spPr>
        <a:prstGeom prst="roundRect">
          <a:avLst/>
        </a:prstGeom>
      </dgm:spPr>
    </dgm:pt>
    <dgm:pt modelId="{80833D94-A46E-4E0E-A2C8-9FEEB684746F}" type="pres">
      <dgm:prSet presAssocID="{79113C7B-9152-4538-B6D4-902C0E53A58F}" presName="rootConnector" presStyleLbl="node3" presStyleIdx="2" presStyleCnt="4"/>
      <dgm:spPr/>
    </dgm:pt>
    <dgm:pt modelId="{3EF976E1-6D20-4957-8DF5-BBCA807EED66}" type="pres">
      <dgm:prSet presAssocID="{79113C7B-9152-4538-B6D4-902C0E53A58F}" presName="hierChild4" presStyleCnt="0"/>
      <dgm:spPr/>
    </dgm:pt>
    <dgm:pt modelId="{D7C0AD71-5360-4833-85DE-FF5B441D49C7}" type="pres">
      <dgm:prSet presAssocID="{79113C7B-9152-4538-B6D4-902C0E53A58F}" presName="hierChild5" presStyleCnt="0"/>
      <dgm:spPr/>
    </dgm:pt>
    <dgm:pt modelId="{65276548-8CD3-48C2-8FE6-5EC6FB181622}" type="pres">
      <dgm:prSet presAssocID="{1D48D825-C1F4-4F0B-B7FE-69DAC5E2F4D3}" presName="Name37" presStyleLbl="parChTrans1D3" presStyleIdx="3" presStyleCnt="4"/>
      <dgm:spPr/>
    </dgm:pt>
    <dgm:pt modelId="{3B62FBE9-3A5B-4FA4-92CD-3E28D7B3EAFC}" type="pres">
      <dgm:prSet presAssocID="{29B5B55C-8A67-4805-AB04-C29B4A287041}" presName="hierRoot2" presStyleCnt="0">
        <dgm:presLayoutVars>
          <dgm:hierBranch val="init"/>
        </dgm:presLayoutVars>
      </dgm:prSet>
      <dgm:spPr/>
    </dgm:pt>
    <dgm:pt modelId="{63E17CCF-B589-4768-97EA-45EC7483FA9B}" type="pres">
      <dgm:prSet presAssocID="{29B5B55C-8A67-4805-AB04-C29B4A287041}" presName="rootComposite" presStyleCnt="0"/>
      <dgm:spPr/>
    </dgm:pt>
    <dgm:pt modelId="{78F67021-7542-4747-B802-2BC1AC2F7873}" type="pres">
      <dgm:prSet presAssocID="{29B5B55C-8A67-4805-AB04-C29B4A287041}" presName="rootText" presStyleLbl="node3" presStyleIdx="3" presStyleCnt="4">
        <dgm:presLayoutVars>
          <dgm:chPref val="3"/>
        </dgm:presLayoutVars>
      </dgm:prSet>
      <dgm:spPr>
        <a:prstGeom prst="roundRect">
          <a:avLst/>
        </a:prstGeom>
      </dgm:spPr>
    </dgm:pt>
    <dgm:pt modelId="{5091F8ED-5630-47D2-9D6F-9717902B3DC1}" type="pres">
      <dgm:prSet presAssocID="{29B5B55C-8A67-4805-AB04-C29B4A287041}" presName="rootConnector" presStyleLbl="node3" presStyleIdx="3" presStyleCnt="4"/>
      <dgm:spPr/>
    </dgm:pt>
    <dgm:pt modelId="{D2E03644-619E-47C1-A1CE-A2D7C1BF3849}" type="pres">
      <dgm:prSet presAssocID="{29B5B55C-8A67-4805-AB04-C29B4A287041}" presName="hierChild4" presStyleCnt="0"/>
      <dgm:spPr/>
    </dgm:pt>
    <dgm:pt modelId="{41070F53-2315-4351-9B80-D5CD4F329F2C}" type="pres">
      <dgm:prSet presAssocID="{29B5B55C-8A67-4805-AB04-C29B4A287041}" presName="hierChild5" presStyleCnt="0"/>
      <dgm:spPr/>
    </dgm:pt>
    <dgm:pt modelId="{C9EECAAA-D21F-4D5E-A4FD-F3678560B5B1}" type="pres">
      <dgm:prSet presAssocID="{E485333D-E229-42B2-BA23-75E95B47E754}" presName="hierChild5" presStyleCnt="0"/>
      <dgm:spPr/>
    </dgm:pt>
    <dgm:pt modelId="{1C02CE2E-66F8-438B-9702-3A4935691FDC}" type="pres">
      <dgm:prSet presAssocID="{BC80057D-18F4-42AB-88B4-765D312444DB}" presName="hierChild3" presStyleCnt="0"/>
      <dgm:spPr/>
    </dgm:pt>
  </dgm:ptLst>
  <dgm:cxnLst>
    <dgm:cxn modelId="{36E05801-9CF3-4CD7-8C6B-F9CF32CAE8F7}" srcId="{86818230-509B-4807-8DBA-DF9E4C8C354D}" destId="{0E01D20A-4A82-4C9F-94EF-29F108A3CB19}" srcOrd="0" destOrd="0" parTransId="{013C2846-7A6B-4AC9-9EDC-3B12E4F87D56}" sibTransId="{AC59FD2E-6FA8-44A6-8F4A-8DAB813CC9B0}"/>
    <dgm:cxn modelId="{90EB7E05-D203-46CA-A5FE-910A6CC5AF39}" srcId="{15B5D0C8-60E7-42C5-93C4-610B473B18AD}" destId="{78CA8925-C159-410B-8998-6572B2D5E5F3}" srcOrd="0" destOrd="0" parTransId="{9136B994-81FF-4A8D-8E58-5BAEF934D31A}" sibTransId="{FE9D9DC0-2513-4151-8125-350935D7F1EF}"/>
    <dgm:cxn modelId="{4B27A10E-F821-4FF6-A49C-12A366B2C3F9}" srcId="{783AA493-5F7A-4A5F-A49F-B43396381F56}" destId="{86818230-509B-4807-8DBA-DF9E4C8C354D}" srcOrd="0" destOrd="0" parTransId="{8336473F-89B7-4BF4-80F4-40EC8DDA5B14}" sibTransId="{4EEFD170-5C4B-41D7-8D56-A6A93E09B8A2}"/>
    <dgm:cxn modelId="{9A08C613-16DA-4D28-BF88-AF9DD6E5F6F6}" type="presOf" srcId="{4E6F95CF-537A-4991-BAFF-A016C096A53B}" destId="{5DAC9D49-CFBF-4D3B-B3B1-31ACD9088930}" srcOrd="0" destOrd="0" presId="urn:microsoft.com/office/officeart/2005/8/layout/orgChart1"/>
    <dgm:cxn modelId="{273CF813-74CF-4E0D-89AB-DBD2E8B75BEA}" type="presOf" srcId="{FD1E8106-E39D-49A6-96F6-B69F77ADFBDC}" destId="{7D283B33-C0A9-40ED-9F88-6AA2F0C4EBA5}" srcOrd="0" destOrd="0" presId="urn:microsoft.com/office/officeart/2005/8/layout/orgChart1"/>
    <dgm:cxn modelId="{BC720C15-DB90-45F5-991E-C4DD4C305880}" type="presOf" srcId="{87B38D77-DC54-4A4F-8197-45EC04155063}" destId="{CCAA4CE3-C69E-4C36-A165-A1884789EBA7}" srcOrd="1" destOrd="0" presId="urn:microsoft.com/office/officeart/2005/8/layout/orgChart1"/>
    <dgm:cxn modelId="{A307781A-2A40-421D-A0A9-252CDB943199}" type="presOf" srcId="{78CA8925-C159-410B-8998-6572B2D5E5F3}" destId="{385756A1-D816-4AE1-9DF1-546118C7ECFA}" srcOrd="0" destOrd="0" presId="urn:microsoft.com/office/officeart/2005/8/layout/orgChart1"/>
    <dgm:cxn modelId="{94D4D81E-F162-4A2E-9EA6-834D17C879BC}" type="presOf" srcId="{79113C7B-9152-4538-B6D4-902C0E53A58F}" destId="{9E5A12FF-E47D-40B3-9399-3518E5285727}" srcOrd="0" destOrd="0" presId="urn:microsoft.com/office/officeart/2005/8/layout/orgChart1"/>
    <dgm:cxn modelId="{7CA81520-0307-4657-AECE-9EE2BAEFB4B6}" type="presOf" srcId="{1D48D825-C1F4-4F0B-B7FE-69DAC5E2F4D3}" destId="{65276548-8CD3-48C2-8FE6-5EC6FB181622}" srcOrd="0" destOrd="0" presId="urn:microsoft.com/office/officeart/2005/8/layout/orgChart1"/>
    <dgm:cxn modelId="{B389DD21-21C9-4246-98D6-304F5359989D}" srcId="{15B5D0C8-60E7-42C5-93C4-610B473B18AD}" destId="{87B38D77-DC54-4A4F-8197-45EC04155063}" srcOrd="1" destOrd="0" parTransId="{5968BE81-9F29-4485-A479-CC7E0471BBF1}" sibTransId="{83E40D1C-7607-4A1B-BD02-51C1D8B7936F}"/>
    <dgm:cxn modelId="{C6363531-DBC8-4D3F-8CD5-2C957CA743B4}" srcId="{783AA493-5F7A-4A5F-A49F-B43396381F56}" destId="{15B5D0C8-60E7-42C5-93C4-610B473B18AD}" srcOrd="1" destOrd="0" parTransId="{94C676F6-9C37-4A5D-9C24-4ADB718FE402}" sibTransId="{BB859906-75FE-422E-BFA6-6115843799C2}"/>
    <dgm:cxn modelId="{51989940-08E6-4C3E-B201-6D13F203BFB4}" type="presOf" srcId="{5968BE81-9F29-4485-A479-CC7E0471BBF1}" destId="{82D198E6-0675-4F2E-9D71-8ADD9D1ED485}" srcOrd="0" destOrd="0" presId="urn:microsoft.com/office/officeart/2005/8/layout/orgChart1"/>
    <dgm:cxn modelId="{3277CF5F-F721-4E47-AF2D-98D06F97B5A7}" type="presOf" srcId="{87B38D77-DC54-4A4F-8197-45EC04155063}" destId="{F3C76705-A253-4709-B6EB-455D3F17AB78}" srcOrd="0" destOrd="0" presId="urn:microsoft.com/office/officeart/2005/8/layout/orgChart1"/>
    <dgm:cxn modelId="{08D96642-009A-4E8B-BDDF-E1EC2926BD3B}" srcId="{BC80057D-18F4-42AB-88B4-765D312444DB}" destId="{E485333D-E229-42B2-BA23-75E95B47E754}" srcOrd="1" destOrd="0" parTransId="{4E6F95CF-537A-4991-BAFF-A016C096A53B}" sibTransId="{60788244-F37D-4F95-AA48-5AABD9A2DBF5}"/>
    <dgm:cxn modelId="{88190749-A7E3-4705-A494-C31AC123EED1}" srcId="{BC80057D-18F4-42AB-88B4-765D312444DB}" destId="{783AA493-5F7A-4A5F-A49F-B43396381F56}" srcOrd="0" destOrd="0" parTransId="{FD1E8106-E39D-49A6-96F6-B69F77ADFBDC}" sibTransId="{23AC3A74-163B-49AA-BE5C-B04744F4B295}"/>
    <dgm:cxn modelId="{A103CC70-6ECC-43FF-B4BE-4B39F850F151}" type="presOf" srcId="{15B5D0C8-60E7-42C5-93C4-610B473B18AD}" destId="{2445351A-3197-4BB7-A02A-00A9A3A1F457}" srcOrd="1" destOrd="0" presId="urn:microsoft.com/office/officeart/2005/8/layout/orgChart1"/>
    <dgm:cxn modelId="{14278454-D7B8-47B8-996A-8C2C3DAE232D}" type="presOf" srcId="{78CA8925-C159-410B-8998-6572B2D5E5F3}" destId="{AB71B57C-9EE8-4B77-8E8F-B8EB6F8CA7FB}" srcOrd="1" destOrd="0" presId="urn:microsoft.com/office/officeart/2005/8/layout/orgChart1"/>
    <dgm:cxn modelId="{C0E4F87D-93AE-46C2-A638-D27311D4160D}" type="presOf" srcId="{013C2846-7A6B-4AC9-9EDC-3B12E4F87D56}" destId="{3D261969-0DA2-4561-927E-1B8FEB13CF1C}" srcOrd="0" destOrd="0" presId="urn:microsoft.com/office/officeart/2005/8/layout/orgChart1"/>
    <dgm:cxn modelId="{BE1E0F7E-8020-46F4-AAE4-70B252A1325F}" type="presOf" srcId="{15B5D0C8-60E7-42C5-93C4-610B473B18AD}" destId="{D3070D0D-E8E6-47A4-82D2-EADBFA9BCEAF}" srcOrd="0" destOrd="0" presId="urn:microsoft.com/office/officeart/2005/8/layout/orgChart1"/>
    <dgm:cxn modelId="{3E65907F-514C-4605-8BB6-B701BE53CED8}" type="presOf" srcId="{E485333D-E229-42B2-BA23-75E95B47E754}" destId="{1871ECFE-7D99-4225-A07C-A1429F314312}" srcOrd="0" destOrd="0" presId="urn:microsoft.com/office/officeart/2005/8/layout/orgChart1"/>
    <dgm:cxn modelId="{F004F680-7D37-4FA5-A271-9F866DF75E72}" type="presOf" srcId="{BC80057D-18F4-42AB-88B4-765D312444DB}" destId="{82D47577-704E-49F6-8F41-DC415FEF5414}" srcOrd="1" destOrd="0" presId="urn:microsoft.com/office/officeart/2005/8/layout/orgChart1"/>
    <dgm:cxn modelId="{551F4482-DBD3-41CD-B048-9E58E756BEA9}" type="presOf" srcId="{783AA493-5F7A-4A5F-A49F-B43396381F56}" destId="{EBEFAA9D-94D8-40FF-9688-0F0F7A658668}" srcOrd="0" destOrd="0" presId="urn:microsoft.com/office/officeart/2005/8/layout/orgChart1"/>
    <dgm:cxn modelId="{6B513E86-8D3E-4824-B206-7018A3684B6A}" type="presOf" srcId="{24D40ECC-57C5-46B9-8E0E-F19106395E40}" destId="{6935A75B-9A4E-4A3C-87E7-CCA5B085614D}" srcOrd="0" destOrd="0" presId="urn:microsoft.com/office/officeart/2005/8/layout/orgChart1"/>
    <dgm:cxn modelId="{1BA9C894-8580-42FE-86BE-C454C2F01BAF}" type="presOf" srcId="{BC80057D-18F4-42AB-88B4-765D312444DB}" destId="{FAC8DF7A-D228-4DD6-A178-C01D4F0A4C01}" srcOrd="0" destOrd="0" presId="urn:microsoft.com/office/officeart/2005/8/layout/orgChart1"/>
    <dgm:cxn modelId="{71800B99-BDDD-4E2D-88AE-AE829E5EAD16}" srcId="{E485333D-E229-42B2-BA23-75E95B47E754}" destId="{79113C7B-9152-4538-B6D4-902C0E53A58F}" srcOrd="0" destOrd="0" parTransId="{24D40ECC-57C5-46B9-8E0E-F19106395E40}" sibTransId="{C1D34F0A-4AFF-4A22-B1D1-1A07952430FF}"/>
    <dgm:cxn modelId="{1E5F649C-82F9-48DF-B474-D0F27BFBE9B3}" type="presOf" srcId="{0E01D20A-4A82-4C9F-94EF-29F108A3CB19}" destId="{0A931F47-349E-4EEF-B8A5-FDAFCCF1DA96}" srcOrd="1" destOrd="0" presId="urn:microsoft.com/office/officeart/2005/8/layout/orgChart1"/>
    <dgm:cxn modelId="{00BD41A8-E0FF-4322-AFD3-BFEF471D74E3}" type="presOf" srcId="{79113C7B-9152-4538-B6D4-902C0E53A58F}" destId="{80833D94-A46E-4E0E-A2C8-9FEEB684746F}" srcOrd="1" destOrd="0" presId="urn:microsoft.com/office/officeart/2005/8/layout/orgChart1"/>
    <dgm:cxn modelId="{659D2BAB-8B5A-48D7-B9D8-88E78D628E30}" srcId="{40B87DC5-F521-4BDA-9E40-05F21E443584}" destId="{BC80057D-18F4-42AB-88B4-765D312444DB}" srcOrd="0" destOrd="0" parTransId="{6725A92F-A12A-41B3-8C4A-D054457A47F8}" sibTransId="{8FCE279A-B6BD-4CED-ACB1-AB50421792D5}"/>
    <dgm:cxn modelId="{6D47A9AD-43DD-47EA-BEEB-29A8954E337C}" type="presOf" srcId="{29B5B55C-8A67-4805-AB04-C29B4A287041}" destId="{5091F8ED-5630-47D2-9D6F-9717902B3DC1}" srcOrd="1" destOrd="0" presId="urn:microsoft.com/office/officeart/2005/8/layout/orgChart1"/>
    <dgm:cxn modelId="{ADA91CB8-BF93-44AB-8B00-98B16D5FFF19}" type="presOf" srcId="{86818230-509B-4807-8DBA-DF9E4C8C354D}" destId="{38CA7F55-8E89-4A02-BA3D-391EB047BCA8}" srcOrd="1" destOrd="0" presId="urn:microsoft.com/office/officeart/2005/8/layout/orgChart1"/>
    <dgm:cxn modelId="{421FAAC8-DEF4-423C-8720-3212ED702011}" type="presOf" srcId="{E485333D-E229-42B2-BA23-75E95B47E754}" destId="{487839DA-C351-476E-BF84-B158D37FAD57}" srcOrd="1" destOrd="0" presId="urn:microsoft.com/office/officeart/2005/8/layout/orgChart1"/>
    <dgm:cxn modelId="{462381CB-7EFC-4DC2-9966-6E13F839715E}" type="presOf" srcId="{9136B994-81FF-4A8D-8E58-5BAEF934D31A}" destId="{35EF6244-D70A-4DFB-8187-A240BA2EC5F2}" srcOrd="0" destOrd="0" presId="urn:microsoft.com/office/officeart/2005/8/layout/orgChart1"/>
    <dgm:cxn modelId="{398062D6-4440-4FF6-9EE4-A40905F92469}" type="presOf" srcId="{0E01D20A-4A82-4C9F-94EF-29F108A3CB19}" destId="{11113BB9-DFB1-4E86-90EA-F0AC351657B8}" srcOrd="0" destOrd="0" presId="urn:microsoft.com/office/officeart/2005/8/layout/orgChart1"/>
    <dgm:cxn modelId="{8080E8DD-D6A9-4183-972D-BF0CC08DA145}" type="presOf" srcId="{29B5B55C-8A67-4805-AB04-C29B4A287041}" destId="{78F67021-7542-4747-B802-2BC1AC2F7873}" srcOrd="0" destOrd="0" presId="urn:microsoft.com/office/officeart/2005/8/layout/orgChart1"/>
    <dgm:cxn modelId="{C4B66FDE-5B7B-4526-8CC4-B1A108641C26}" type="presOf" srcId="{86818230-509B-4807-8DBA-DF9E4C8C354D}" destId="{539F9EFD-9667-48FC-84E5-B3F2E97276CF}" srcOrd="0" destOrd="0" presId="urn:microsoft.com/office/officeart/2005/8/layout/orgChart1"/>
    <dgm:cxn modelId="{4F1964E2-AF53-4C8D-BF06-9F3B8CCD2002}" type="presOf" srcId="{783AA493-5F7A-4A5F-A49F-B43396381F56}" destId="{30B44E42-C0BC-4386-996B-AD8E9A786079}" srcOrd="1" destOrd="0" presId="urn:microsoft.com/office/officeart/2005/8/layout/orgChart1"/>
    <dgm:cxn modelId="{8121A5EB-7A10-4081-8ECD-8454E23CEAB8}" type="presOf" srcId="{94C676F6-9C37-4A5D-9C24-4ADB718FE402}" destId="{722D76BC-B055-42CD-8D08-AE721EC22EE6}" srcOrd="0" destOrd="0" presId="urn:microsoft.com/office/officeart/2005/8/layout/orgChart1"/>
    <dgm:cxn modelId="{5D18AFEB-8533-405D-9A47-56615C6AE07D}" type="presOf" srcId="{8336473F-89B7-4BF4-80F4-40EC8DDA5B14}" destId="{A2D855A8-0F73-4588-AE03-03346A04375A}" srcOrd="0" destOrd="0" presId="urn:microsoft.com/office/officeart/2005/8/layout/orgChart1"/>
    <dgm:cxn modelId="{AFAA7EF4-6AA7-4DF3-8530-9B5F394B7654}" type="presOf" srcId="{40B87DC5-F521-4BDA-9E40-05F21E443584}" destId="{D09C6635-AF7F-475B-B5BA-A1C39BFF52D2}" srcOrd="0" destOrd="0" presId="urn:microsoft.com/office/officeart/2005/8/layout/orgChart1"/>
    <dgm:cxn modelId="{D85402F7-4EAF-45FA-9ADD-1C79F83DE1B3}" srcId="{E485333D-E229-42B2-BA23-75E95B47E754}" destId="{29B5B55C-8A67-4805-AB04-C29B4A287041}" srcOrd="1" destOrd="0" parTransId="{1D48D825-C1F4-4F0B-B7FE-69DAC5E2F4D3}" sibTransId="{07A33F57-6A41-4C35-AB97-7F64FE20DFBA}"/>
    <dgm:cxn modelId="{5F09168D-7A56-4FC5-BC63-F1CF669D75D1}" type="presParOf" srcId="{D09C6635-AF7F-475B-B5BA-A1C39BFF52D2}" destId="{4E77356E-3CE0-40BA-8671-789590F3B829}" srcOrd="0" destOrd="0" presId="urn:microsoft.com/office/officeart/2005/8/layout/orgChart1"/>
    <dgm:cxn modelId="{A189FB34-2A40-482B-ACF5-A3DBE2C79655}" type="presParOf" srcId="{4E77356E-3CE0-40BA-8671-789590F3B829}" destId="{D1355FA5-F174-4D46-9DD9-52239099BD24}" srcOrd="0" destOrd="0" presId="urn:microsoft.com/office/officeart/2005/8/layout/orgChart1"/>
    <dgm:cxn modelId="{0C878414-6153-4139-9542-744CD67DFACB}" type="presParOf" srcId="{D1355FA5-F174-4D46-9DD9-52239099BD24}" destId="{FAC8DF7A-D228-4DD6-A178-C01D4F0A4C01}" srcOrd="0" destOrd="0" presId="urn:microsoft.com/office/officeart/2005/8/layout/orgChart1"/>
    <dgm:cxn modelId="{02E01107-E8E5-4FE3-BB28-7A6A05D08758}" type="presParOf" srcId="{D1355FA5-F174-4D46-9DD9-52239099BD24}" destId="{82D47577-704E-49F6-8F41-DC415FEF5414}" srcOrd="1" destOrd="0" presId="urn:microsoft.com/office/officeart/2005/8/layout/orgChart1"/>
    <dgm:cxn modelId="{81B971C0-CB36-4621-B674-76B45115E9EE}" type="presParOf" srcId="{4E77356E-3CE0-40BA-8671-789590F3B829}" destId="{D07AFB08-3CFE-4236-9038-DA1206BC7932}" srcOrd="1" destOrd="0" presId="urn:microsoft.com/office/officeart/2005/8/layout/orgChart1"/>
    <dgm:cxn modelId="{D43954E7-4AF5-41E2-92DE-295423AD2E0A}" type="presParOf" srcId="{D07AFB08-3CFE-4236-9038-DA1206BC7932}" destId="{7D283B33-C0A9-40ED-9F88-6AA2F0C4EBA5}" srcOrd="0" destOrd="0" presId="urn:microsoft.com/office/officeart/2005/8/layout/orgChart1"/>
    <dgm:cxn modelId="{7341040E-6123-4476-863E-26A46E940169}" type="presParOf" srcId="{D07AFB08-3CFE-4236-9038-DA1206BC7932}" destId="{6DE3F4F2-8D83-4256-945F-5D237BB6432D}" srcOrd="1" destOrd="0" presId="urn:microsoft.com/office/officeart/2005/8/layout/orgChart1"/>
    <dgm:cxn modelId="{5C77A3E2-6147-4B9D-A5D1-8647B1A41C22}" type="presParOf" srcId="{6DE3F4F2-8D83-4256-945F-5D237BB6432D}" destId="{A448717F-C029-4E1D-A7DF-B5FEE18DE495}" srcOrd="0" destOrd="0" presId="urn:microsoft.com/office/officeart/2005/8/layout/orgChart1"/>
    <dgm:cxn modelId="{B0E2A500-09E8-4FC8-92BE-769F17B606A7}" type="presParOf" srcId="{A448717F-C029-4E1D-A7DF-B5FEE18DE495}" destId="{EBEFAA9D-94D8-40FF-9688-0F0F7A658668}" srcOrd="0" destOrd="0" presId="urn:microsoft.com/office/officeart/2005/8/layout/orgChart1"/>
    <dgm:cxn modelId="{C01FA4D9-39EC-457D-803E-DC053B4CD545}" type="presParOf" srcId="{A448717F-C029-4E1D-A7DF-B5FEE18DE495}" destId="{30B44E42-C0BC-4386-996B-AD8E9A786079}" srcOrd="1" destOrd="0" presId="urn:microsoft.com/office/officeart/2005/8/layout/orgChart1"/>
    <dgm:cxn modelId="{3EF6D1DC-AAFC-4413-AA86-9E3FA0D7B437}" type="presParOf" srcId="{6DE3F4F2-8D83-4256-945F-5D237BB6432D}" destId="{BD8DC827-D429-439B-AA62-CC8B309213B2}" srcOrd="1" destOrd="0" presId="urn:microsoft.com/office/officeart/2005/8/layout/orgChart1"/>
    <dgm:cxn modelId="{C4180A9A-7BAC-4AEC-AFFD-73D16C2A7395}" type="presParOf" srcId="{BD8DC827-D429-439B-AA62-CC8B309213B2}" destId="{A2D855A8-0F73-4588-AE03-03346A04375A}" srcOrd="0" destOrd="0" presId="urn:microsoft.com/office/officeart/2005/8/layout/orgChart1"/>
    <dgm:cxn modelId="{0EA81F10-584B-4EC3-8D32-CD2EFB12E466}" type="presParOf" srcId="{BD8DC827-D429-439B-AA62-CC8B309213B2}" destId="{1A75F0E9-9EEF-4C2D-B48B-C7CB223BC927}" srcOrd="1" destOrd="0" presId="urn:microsoft.com/office/officeart/2005/8/layout/orgChart1"/>
    <dgm:cxn modelId="{196FF879-5316-4B61-971B-7A4CC857DF7D}" type="presParOf" srcId="{1A75F0E9-9EEF-4C2D-B48B-C7CB223BC927}" destId="{E1855C63-4A72-492C-80ED-D777D7B3BA3E}" srcOrd="0" destOrd="0" presId="urn:microsoft.com/office/officeart/2005/8/layout/orgChart1"/>
    <dgm:cxn modelId="{97593245-7C2C-494F-9E40-D5AAFEEEBD84}" type="presParOf" srcId="{E1855C63-4A72-492C-80ED-D777D7B3BA3E}" destId="{539F9EFD-9667-48FC-84E5-B3F2E97276CF}" srcOrd="0" destOrd="0" presId="urn:microsoft.com/office/officeart/2005/8/layout/orgChart1"/>
    <dgm:cxn modelId="{C2D7CF90-C796-4BA2-8122-B13C15A4EDCB}" type="presParOf" srcId="{E1855C63-4A72-492C-80ED-D777D7B3BA3E}" destId="{38CA7F55-8E89-4A02-BA3D-391EB047BCA8}" srcOrd="1" destOrd="0" presId="urn:microsoft.com/office/officeart/2005/8/layout/orgChart1"/>
    <dgm:cxn modelId="{A236CE38-590A-4C7A-BDD5-60BC579244B5}" type="presParOf" srcId="{1A75F0E9-9EEF-4C2D-B48B-C7CB223BC927}" destId="{C04822A1-FBE3-44D2-B6FB-44E5211BBE2E}" srcOrd="1" destOrd="0" presId="urn:microsoft.com/office/officeart/2005/8/layout/orgChart1"/>
    <dgm:cxn modelId="{15915365-56FB-436A-B079-83DF7F44E91C}" type="presParOf" srcId="{C04822A1-FBE3-44D2-B6FB-44E5211BBE2E}" destId="{3D261969-0DA2-4561-927E-1B8FEB13CF1C}" srcOrd="0" destOrd="0" presId="urn:microsoft.com/office/officeart/2005/8/layout/orgChart1"/>
    <dgm:cxn modelId="{F66F554E-9B2A-4E59-8FB0-8AA64679C60C}" type="presParOf" srcId="{C04822A1-FBE3-44D2-B6FB-44E5211BBE2E}" destId="{01E1DD32-F0FF-4788-AB9A-8F27A0357949}" srcOrd="1" destOrd="0" presId="urn:microsoft.com/office/officeart/2005/8/layout/orgChart1"/>
    <dgm:cxn modelId="{0266906A-6890-4AA6-89F1-D4D4F4CA87CC}" type="presParOf" srcId="{01E1DD32-F0FF-4788-AB9A-8F27A0357949}" destId="{8DDD2FB1-4411-4A6E-B8B6-460EE044C3CE}" srcOrd="0" destOrd="0" presId="urn:microsoft.com/office/officeart/2005/8/layout/orgChart1"/>
    <dgm:cxn modelId="{52A41236-A95A-4551-821C-959A122196F9}" type="presParOf" srcId="{8DDD2FB1-4411-4A6E-B8B6-460EE044C3CE}" destId="{11113BB9-DFB1-4E86-90EA-F0AC351657B8}" srcOrd="0" destOrd="0" presId="urn:microsoft.com/office/officeart/2005/8/layout/orgChart1"/>
    <dgm:cxn modelId="{AF0D1910-28C6-4DCA-9C81-A842FB327F80}" type="presParOf" srcId="{8DDD2FB1-4411-4A6E-B8B6-460EE044C3CE}" destId="{0A931F47-349E-4EEF-B8A5-FDAFCCF1DA96}" srcOrd="1" destOrd="0" presId="urn:microsoft.com/office/officeart/2005/8/layout/orgChart1"/>
    <dgm:cxn modelId="{76E9920A-2F6A-4A71-856B-EA11A7BF9BFB}" type="presParOf" srcId="{01E1DD32-F0FF-4788-AB9A-8F27A0357949}" destId="{28E3C984-6C68-4191-888A-B3D6BCEDCED8}" srcOrd="1" destOrd="0" presId="urn:microsoft.com/office/officeart/2005/8/layout/orgChart1"/>
    <dgm:cxn modelId="{4B0C6EC2-A7E3-4880-8D9C-8B246C0A0FAA}" type="presParOf" srcId="{01E1DD32-F0FF-4788-AB9A-8F27A0357949}" destId="{8DEFB08B-6919-43C3-A4ED-71B8E02EF3D5}" srcOrd="2" destOrd="0" presId="urn:microsoft.com/office/officeart/2005/8/layout/orgChart1"/>
    <dgm:cxn modelId="{AECF3CF3-854D-4095-92E6-1093D6AB005F}" type="presParOf" srcId="{1A75F0E9-9EEF-4C2D-B48B-C7CB223BC927}" destId="{ADC792CC-5A14-4129-BE61-61D31895F510}" srcOrd="2" destOrd="0" presId="urn:microsoft.com/office/officeart/2005/8/layout/orgChart1"/>
    <dgm:cxn modelId="{2884E07F-DD34-4127-9DE8-3A4598DE9420}" type="presParOf" srcId="{BD8DC827-D429-439B-AA62-CC8B309213B2}" destId="{722D76BC-B055-42CD-8D08-AE721EC22EE6}" srcOrd="2" destOrd="0" presId="urn:microsoft.com/office/officeart/2005/8/layout/orgChart1"/>
    <dgm:cxn modelId="{AEDA10EF-C71B-4A56-8C48-12C379F77D81}" type="presParOf" srcId="{BD8DC827-D429-439B-AA62-CC8B309213B2}" destId="{D35BF14B-4A8A-4AF2-AF29-B3F51D24C240}" srcOrd="3" destOrd="0" presId="urn:microsoft.com/office/officeart/2005/8/layout/orgChart1"/>
    <dgm:cxn modelId="{3BEB3776-757E-48BA-8978-57CFF358B39D}" type="presParOf" srcId="{D35BF14B-4A8A-4AF2-AF29-B3F51D24C240}" destId="{498F30E3-AA39-4321-8738-B1D4FC0ECBBE}" srcOrd="0" destOrd="0" presId="urn:microsoft.com/office/officeart/2005/8/layout/orgChart1"/>
    <dgm:cxn modelId="{DAF71B5B-08EE-4E3A-8F77-AE4CB5A94A02}" type="presParOf" srcId="{498F30E3-AA39-4321-8738-B1D4FC0ECBBE}" destId="{D3070D0D-E8E6-47A4-82D2-EADBFA9BCEAF}" srcOrd="0" destOrd="0" presId="urn:microsoft.com/office/officeart/2005/8/layout/orgChart1"/>
    <dgm:cxn modelId="{1F229D48-F42A-4B41-838B-7C4A71FF4D84}" type="presParOf" srcId="{498F30E3-AA39-4321-8738-B1D4FC0ECBBE}" destId="{2445351A-3197-4BB7-A02A-00A9A3A1F457}" srcOrd="1" destOrd="0" presId="urn:microsoft.com/office/officeart/2005/8/layout/orgChart1"/>
    <dgm:cxn modelId="{E4C8E73F-F2E5-4015-A7AA-A1F50587EE1D}" type="presParOf" srcId="{D35BF14B-4A8A-4AF2-AF29-B3F51D24C240}" destId="{F6534FA7-12C7-47E1-B121-0719A04FDC01}" srcOrd="1" destOrd="0" presId="urn:microsoft.com/office/officeart/2005/8/layout/orgChart1"/>
    <dgm:cxn modelId="{51E00D13-4CC7-4846-B191-0E0800171F32}" type="presParOf" srcId="{F6534FA7-12C7-47E1-B121-0719A04FDC01}" destId="{35EF6244-D70A-4DFB-8187-A240BA2EC5F2}" srcOrd="0" destOrd="0" presId="urn:microsoft.com/office/officeart/2005/8/layout/orgChart1"/>
    <dgm:cxn modelId="{E91F0594-B5A2-4819-984B-9C540CEF7432}" type="presParOf" srcId="{F6534FA7-12C7-47E1-B121-0719A04FDC01}" destId="{FFF5D960-04AE-43A5-858C-8F3283FC8EB2}" srcOrd="1" destOrd="0" presId="urn:microsoft.com/office/officeart/2005/8/layout/orgChart1"/>
    <dgm:cxn modelId="{081BEF6D-1D3B-43E3-AF44-52B39D063CF4}" type="presParOf" srcId="{FFF5D960-04AE-43A5-858C-8F3283FC8EB2}" destId="{48AD84C4-81EF-47B1-A69B-D68AF11E6FE7}" srcOrd="0" destOrd="0" presId="urn:microsoft.com/office/officeart/2005/8/layout/orgChart1"/>
    <dgm:cxn modelId="{C23ACC83-A50B-4679-971F-7576EAF57266}" type="presParOf" srcId="{48AD84C4-81EF-47B1-A69B-D68AF11E6FE7}" destId="{385756A1-D816-4AE1-9DF1-546118C7ECFA}" srcOrd="0" destOrd="0" presId="urn:microsoft.com/office/officeart/2005/8/layout/orgChart1"/>
    <dgm:cxn modelId="{A456CCF7-E21C-4EB3-A1B4-DFE8CD652D1B}" type="presParOf" srcId="{48AD84C4-81EF-47B1-A69B-D68AF11E6FE7}" destId="{AB71B57C-9EE8-4B77-8E8F-B8EB6F8CA7FB}" srcOrd="1" destOrd="0" presId="urn:microsoft.com/office/officeart/2005/8/layout/orgChart1"/>
    <dgm:cxn modelId="{467A8291-67ED-49EA-832B-6BE355ECB711}" type="presParOf" srcId="{FFF5D960-04AE-43A5-858C-8F3283FC8EB2}" destId="{16197746-8AA6-4C4F-A5F2-74AE372BFD6C}" srcOrd="1" destOrd="0" presId="urn:microsoft.com/office/officeart/2005/8/layout/orgChart1"/>
    <dgm:cxn modelId="{C2C7C454-D0DD-434D-99C6-50560E354B86}" type="presParOf" srcId="{FFF5D960-04AE-43A5-858C-8F3283FC8EB2}" destId="{891A72CF-97FC-4C48-B648-DD823CB00F42}" srcOrd="2" destOrd="0" presId="urn:microsoft.com/office/officeart/2005/8/layout/orgChart1"/>
    <dgm:cxn modelId="{7703EE2E-D23D-4B85-8686-9126B7548D3C}" type="presParOf" srcId="{F6534FA7-12C7-47E1-B121-0719A04FDC01}" destId="{82D198E6-0675-4F2E-9D71-8ADD9D1ED485}" srcOrd="2" destOrd="0" presId="urn:microsoft.com/office/officeart/2005/8/layout/orgChart1"/>
    <dgm:cxn modelId="{5217DE4C-8077-4EA9-9B11-7066B614E4B5}" type="presParOf" srcId="{F6534FA7-12C7-47E1-B121-0719A04FDC01}" destId="{450F8358-1170-4991-A0F7-DD7E53BF2B16}" srcOrd="3" destOrd="0" presId="urn:microsoft.com/office/officeart/2005/8/layout/orgChart1"/>
    <dgm:cxn modelId="{3D1A7366-739F-4510-94DB-D1E48D628B55}" type="presParOf" srcId="{450F8358-1170-4991-A0F7-DD7E53BF2B16}" destId="{E2EDA18E-4486-4AA3-A8F0-CBEE3C05D156}" srcOrd="0" destOrd="0" presId="urn:microsoft.com/office/officeart/2005/8/layout/orgChart1"/>
    <dgm:cxn modelId="{40B9A18B-0694-4AE1-8CB5-EC09523D1439}" type="presParOf" srcId="{E2EDA18E-4486-4AA3-A8F0-CBEE3C05D156}" destId="{F3C76705-A253-4709-B6EB-455D3F17AB78}" srcOrd="0" destOrd="0" presId="urn:microsoft.com/office/officeart/2005/8/layout/orgChart1"/>
    <dgm:cxn modelId="{6EB2181E-EE45-4739-B984-D4463F862955}" type="presParOf" srcId="{E2EDA18E-4486-4AA3-A8F0-CBEE3C05D156}" destId="{CCAA4CE3-C69E-4C36-A165-A1884789EBA7}" srcOrd="1" destOrd="0" presId="urn:microsoft.com/office/officeart/2005/8/layout/orgChart1"/>
    <dgm:cxn modelId="{BFD1E79B-40F6-4B93-8206-71494FD34667}" type="presParOf" srcId="{450F8358-1170-4991-A0F7-DD7E53BF2B16}" destId="{9FB756D6-9D54-428F-BC2B-97F1D2C8F185}" srcOrd="1" destOrd="0" presId="urn:microsoft.com/office/officeart/2005/8/layout/orgChart1"/>
    <dgm:cxn modelId="{7561D377-0E15-409D-B4B9-58D67C2C593D}" type="presParOf" srcId="{450F8358-1170-4991-A0F7-DD7E53BF2B16}" destId="{3E3A8F08-B9B4-451B-8AB2-AA85595DA052}" srcOrd="2" destOrd="0" presId="urn:microsoft.com/office/officeart/2005/8/layout/orgChart1"/>
    <dgm:cxn modelId="{03854A60-7B80-47BB-939C-A02BF6B5D8FB}" type="presParOf" srcId="{D35BF14B-4A8A-4AF2-AF29-B3F51D24C240}" destId="{A9AB5237-1F04-4234-A1E7-4110EE21D5B2}" srcOrd="2" destOrd="0" presId="urn:microsoft.com/office/officeart/2005/8/layout/orgChart1"/>
    <dgm:cxn modelId="{566BB7FD-677C-4166-9AAC-AA997AE4DD4F}" type="presParOf" srcId="{6DE3F4F2-8D83-4256-945F-5D237BB6432D}" destId="{D27BD2A8-82F4-44D1-832F-E427F036229F}" srcOrd="2" destOrd="0" presId="urn:microsoft.com/office/officeart/2005/8/layout/orgChart1"/>
    <dgm:cxn modelId="{9896F303-D450-4405-8719-D21159CB0D59}" type="presParOf" srcId="{D07AFB08-3CFE-4236-9038-DA1206BC7932}" destId="{5DAC9D49-CFBF-4D3B-B3B1-31ACD9088930}" srcOrd="2" destOrd="0" presId="urn:microsoft.com/office/officeart/2005/8/layout/orgChart1"/>
    <dgm:cxn modelId="{CAF32272-E054-471D-9C16-805B8BF00899}" type="presParOf" srcId="{D07AFB08-3CFE-4236-9038-DA1206BC7932}" destId="{CDBFFD60-D89B-40C8-99B6-EB89C8F91B6F}" srcOrd="3" destOrd="0" presId="urn:microsoft.com/office/officeart/2005/8/layout/orgChart1"/>
    <dgm:cxn modelId="{3B6F142C-F840-49EF-BDF2-22C449AA3CEB}" type="presParOf" srcId="{CDBFFD60-D89B-40C8-99B6-EB89C8F91B6F}" destId="{23278E5D-D1ED-41D7-9773-C535F49A367A}" srcOrd="0" destOrd="0" presId="urn:microsoft.com/office/officeart/2005/8/layout/orgChart1"/>
    <dgm:cxn modelId="{F681308F-06BA-4CD2-893A-A753C46FBCB1}" type="presParOf" srcId="{23278E5D-D1ED-41D7-9773-C535F49A367A}" destId="{1871ECFE-7D99-4225-A07C-A1429F314312}" srcOrd="0" destOrd="0" presId="urn:microsoft.com/office/officeart/2005/8/layout/orgChart1"/>
    <dgm:cxn modelId="{B5EDE264-4D95-4807-BBB4-9EF2B067EDF5}" type="presParOf" srcId="{23278E5D-D1ED-41D7-9773-C535F49A367A}" destId="{487839DA-C351-476E-BF84-B158D37FAD57}" srcOrd="1" destOrd="0" presId="urn:microsoft.com/office/officeart/2005/8/layout/orgChart1"/>
    <dgm:cxn modelId="{65A2D48E-D5C8-4B9D-90C4-C2B6C3840B3F}" type="presParOf" srcId="{CDBFFD60-D89B-40C8-99B6-EB89C8F91B6F}" destId="{96A33282-FC1E-4C8D-8FAD-EB7A45D2AA9D}" srcOrd="1" destOrd="0" presId="urn:microsoft.com/office/officeart/2005/8/layout/orgChart1"/>
    <dgm:cxn modelId="{72CA2BC6-9CFE-4BA4-B111-F2F38825D34C}" type="presParOf" srcId="{96A33282-FC1E-4C8D-8FAD-EB7A45D2AA9D}" destId="{6935A75B-9A4E-4A3C-87E7-CCA5B085614D}" srcOrd="0" destOrd="0" presId="urn:microsoft.com/office/officeart/2005/8/layout/orgChart1"/>
    <dgm:cxn modelId="{7237DC04-C56E-45E6-962A-2BD45AECFB32}" type="presParOf" srcId="{96A33282-FC1E-4C8D-8FAD-EB7A45D2AA9D}" destId="{2334077A-F46E-4D9D-A035-31CEA1FEE317}" srcOrd="1" destOrd="0" presId="urn:microsoft.com/office/officeart/2005/8/layout/orgChart1"/>
    <dgm:cxn modelId="{D8DC2918-6F83-4D3C-A13F-C5ED7B7B590B}" type="presParOf" srcId="{2334077A-F46E-4D9D-A035-31CEA1FEE317}" destId="{0F9C5B96-3C62-4030-80E5-90B279C7FB24}" srcOrd="0" destOrd="0" presId="urn:microsoft.com/office/officeart/2005/8/layout/orgChart1"/>
    <dgm:cxn modelId="{1C182845-240E-47CF-8700-64329F0060FA}" type="presParOf" srcId="{0F9C5B96-3C62-4030-80E5-90B279C7FB24}" destId="{9E5A12FF-E47D-40B3-9399-3518E5285727}" srcOrd="0" destOrd="0" presId="urn:microsoft.com/office/officeart/2005/8/layout/orgChart1"/>
    <dgm:cxn modelId="{43D9039A-97A6-4805-B36F-B2683F3B57F8}" type="presParOf" srcId="{0F9C5B96-3C62-4030-80E5-90B279C7FB24}" destId="{80833D94-A46E-4E0E-A2C8-9FEEB684746F}" srcOrd="1" destOrd="0" presId="urn:microsoft.com/office/officeart/2005/8/layout/orgChart1"/>
    <dgm:cxn modelId="{81E16CC9-1442-49AA-89CD-349F92FEDDA2}" type="presParOf" srcId="{2334077A-F46E-4D9D-A035-31CEA1FEE317}" destId="{3EF976E1-6D20-4957-8DF5-BBCA807EED66}" srcOrd="1" destOrd="0" presId="urn:microsoft.com/office/officeart/2005/8/layout/orgChart1"/>
    <dgm:cxn modelId="{A9207AC7-5608-4CBC-8367-125C6A7E43F3}" type="presParOf" srcId="{2334077A-F46E-4D9D-A035-31CEA1FEE317}" destId="{D7C0AD71-5360-4833-85DE-FF5B441D49C7}" srcOrd="2" destOrd="0" presId="urn:microsoft.com/office/officeart/2005/8/layout/orgChart1"/>
    <dgm:cxn modelId="{186C4930-9E29-44DD-BEA1-DCB74745BF6D}" type="presParOf" srcId="{96A33282-FC1E-4C8D-8FAD-EB7A45D2AA9D}" destId="{65276548-8CD3-48C2-8FE6-5EC6FB181622}" srcOrd="2" destOrd="0" presId="urn:microsoft.com/office/officeart/2005/8/layout/orgChart1"/>
    <dgm:cxn modelId="{9B8FE765-46BC-442C-BB30-8A502B16F047}" type="presParOf" srcId="{96A33282-FC1E-4C8D-8FAD-EB7A45D2AA9D}" destId="{3B62FBE9-3A5B-4FA4-92CD-3E28D7B3EAFC}" srcOrd="3" destOrd="0" presId="urn:microsoft.com/office/officeart/2005/8/layout/orgChart1"/>
    <dgm:cxn modelId="{034E5BC8-E9C5-4A0B-A1AB-DF85DF0E6D67}" type="presParOf" srcId="{3B62FBE9-3A5B-4FA4-92CD-3E28D7B3EAFC}" destId="{63E17CCF-B589-4768-97EA-45EC7483FA9B}" srcOrd="0" destOrd="0" presId="urn:microsoft.com/office/officeart/2005/8/layout/orgChart1"/>
    <dgm:cxn modelId="{1C7CDD06-26A8-4CEE-982B-DFFA09DB8415}" type="presParOf" srcId="{63E17CCF-B589-4768-97EA-45EC7483FA9B}" destId="{78F67021-7542-4747-B802-2BC1AC2F7873}" srcOrd="0" destOrd="0" presId="urn:microsoft.com/office/officeart/2005/8/layout/orgChart1"/>
    <dgm:cxn modelId="{8B502F20-FFEA-48C2-BA80-B3F3C72D0BB5}" type="presParOf" srcId="{63E17CCF-B589-4768-97EA-45EC7483FA9B}" destId="{5091F8ED-5630-47D2-9D6F-9717902B3DC1}" srcOrd="1" destOrd="0" presId="urn:microsoft.com/office/officeart/2005/8/layout/orgChart1"/>
    <dgm:cxn modelId="{555CBB71-EA09-411F-8DB8-B8B7F2CE52C8}" type="presParOf" srcId="{3B62FBE9-3A5B-4FA4-92CD-3E28D7B3EAFC}" destId="{D2E03644-619E-47C1-A1CE-A2D7C1BF3849}" srcOrd="1" destOrd="0" presId="urn:microsoft.com/office/officeart/2005/8/layout/orgChart1"/>
    <dgm:cxn modelId="{78785921-3625-4D8B-9C04-67E4BAEEE504}" type="presParOf" srcId="{3B62FBE9-3A5B-4FA4-92CD-3E28D7B3EAFC}" destId="{41070F53-2315-4351-9B80-D5CD4F329F2C}" srcOrd="2" destOrd="0" presId="urn:microsoft.com/office/officeart/2005/8/layout/orgChart1"/>
    <dgm:cxn modelId="{96CF9CF3-050A-4506-B272-57564E86623E}" type="presParOf" srcId="{CDBFFD60-D89B-40C8-99B6-EB89C8F91B6F}" destId="{C9EECAAA-D21F-4D5E-A4FD-F3678560B5B1}" srcOrd="2" destOrd="0" presId="urn:microsoft.com/office/officeart/2005/8/layout/orgChart1"/>
    <dgm:cxn modelId="{C8CB297A-790D-4934-AEAB-B143E06A6719}" type="presParOf" srcId="{4E77356E-3CE0-40BA-8671-789590F3B829}" destId="{1C02CE2E-66F8-438B-9702-3A4935691FDC}"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7210024-AFBA-424F-9E2E-F1DB6FF38193}" type="doc">
      <dgm:prSet loTypeId="urn:microsoft.com/office/officeart/2005/8/layout/hChevron3" loCatId="process" qsTypeId="urn:microsoft.com/office/officeart/2005/8/quickstyle/simple1" qsCatId="simple" csTypeId="urn:microsoft.com/office/officeart/2005/8/colors/accent6_3" csCatId="accent6" phldr="1"/>
      <dgm:spPr/>
    </dgm:pt>
    <dgm:pt modelId="{76C29122-09EF-4B13-A0FB-90B3039B9E73}">
      <dgm:prSet phldrT="[Texto]"/>
      <dgm:spPr>
        <a:solidFill>
          <a:srgbClr val="355222"/>
        </a:solidFill>
        <a:ln>
          <a:noFill/>
        </a:ln>
      </dgm:spPr>
      <dgm:t>
        <a:bodyPr/>
        <a:lstStyle/>
        <a:p>
          <a:r>
            <a:rPr lang="es-MX" dirty="0"/>
            <a:t>Inicio</a:t>
          </a:r>
        </a:p>
      </dgm:t>
    </dgm:pt>
    <dgm:pt modelId="{F02446B9-EBC5-4859-AA01-9B3D2185355B}" type="parTrans" cxnId="{10D16555-5BBA-4B4D-ACFF-3A74820988E4}">
      <dgm:prSet/>
      <dgm:spPr/>
      <dgm:t>
        <a:bodyPr/>
        <a:lstStyle/>
        <a:p>
          <a:endParaRPr lang="es-MX"/>
        </a:p>
      </dgm:t>
    </dgm:pt>
    <dgm:pt modelId="{5BBB7D64-2663-4CD7-BCE2-EE281EC51C3A}" type="sibTrans" cxnId="{10D16555-5BBA-4B4D-ACFF-3A74820988E4}">
      <dgm:prSet/>
      <dgm:spPr/>
      <dgm:t>
        <a:bodyPr/>
        <a:lstStyle/>
        <a:p>
          <a:endParaRPr lang="es-MX"/>
        </a:p>
      </dgm:t>
    </dgm:pt>
    <dgm:pt modelId="{BFEC00AA-6062-4949-901E-4BCA2BFD3E5A}">
      <dgm:prSet phldrT="[Texto]"/>
      <dgm:spPr>
        <a:solidFill>
          <a:srgbClr val="286428"/>
        </a:solidFill>
        <a:ln>
          <a:noFill/>
        </a:ln>
      </dgm:spPr>
      <dgm:t>
        <a:bodyPr/>
        <a:lstStyle/>
        <a:p>
          <a:r>
            <a:rPr lang="es-MX" dirty="0"/>
            <a:t>Selección de automóvil</a:t>
          </a:r>
        </a:p>
      </dgm:t>
    </dgm:pt>
    <dgm:pt modelId="{68C45B89-522D-413A-890A-F85ABBF4D6F4}" type="parTrans" cxnId="{65A433C5-9A42-4E51-9130-E816604718C3}">
      <dgm:prSet/>
      <dgm:spPr/>
      <dgm:t>
        <a:bodyPr/>
        <a:lstStyle/>
        <a:p>
          <a:endParaRPr lang="es-MX"/>
        </a:p>
      </dgm:t>
    </dgm:pt>
    <dgm:pt modelId="{64276748-804D-487B-B844-DC93080F1236}" type="sibTrans" cxnId="{65A433C5-9A42-4E51-9130-E816604718C3}">
      <dgm:prSet/>
      <dgm:spPr/>
      <dgm:t>
        <a:bodyPr/>
        <a:lstStyle/>
        <a:p>
          <a:endParaRPr lang="es-MX"/>
        </a:p>
      </dgm:t>
    </dgm:pt>
    <dgm:pt modelId="{6DCA85D3-B9CD-47C3-A418-A6D317F80CB4}">
      <dgm:prSet phldrT="[Texto]"/>
      <dgm:spPr>
        <a:solidFill>
          <a:srgbClr val="61BF61"/>
        </a:solidFill>
        <a:ln>
          <a:noFill/>
        </a:ln>
      </dgm:spPr>
      <dgm:t>
        <a:bodyPr/>
        <a:lstStyle/>
        <a:p>
          <a:r>
            <a:rPr lang="es-MX" dirty="0"/>
            <a:t>Resultados</a:t>
          </a:r>
        </a:p>
      </dgm:t>
    </dgm:pt>
    <dgm:pt modelId="{7BEC9B66-1C64-4AE6-80F2-DD04871E2AF2}" type="parTrans" cxnId="{2DD27102-5C10-49A0-8775-4029213A569D}">
      <dgm:prSet/>
      <dgm:spPr/>
      <dgm:t>
        <a:bodyPr/>
        <a:lstStyle/>
        <a:p>
          <a:endParaRPr lang="es-MX"/>
        </a:p>
      </dgm:t>
    </dgm:pt>
    <dgm:pt modelId="{986DA952-FAE9-4C73-8F3F-873DB62BFD0E}" type="sibTrans" cxnId="{2DD27102-5C10-49A0-8775-4029213A569D}">
      <dgm:prSet/>
      <dgm:spPr/>
      <dgm:t>
        <a:bodyPr/>
        <a:lstStyle/>
        <a:p>
          <a:endParaRPr lang="es-MX"/>
        </a:p>
      </dgm:t>
    </dgm:pt>
    <dgm:pt modelId="{1B12C018-9E3C-4259-BC56-98EF1D465A71}">
      <dgm:prSet phldrT="[Texto]"/>
      <dgm:spPr>
        <a:solidFill>
          <a:srgbClr val="61BF61"/>
        </a:solidFill>
        <a:ln>
          <a:noFill/>
        </a:ln>
      </dgm:spPr>
      <dgm:t>
        <a:bodyPr/>
        <a:lstStyle/>
        <a:p>
          <a:r>
            <a:rPr lang="es-MX" dirty="0"/>
            <a:t>Posibles soluciones</a:t>
          </a:r>
        </a:p>
      </dgm:t>
    </dgm:pt>
    <dgm:pt modelId="{2E412AF8-54DA-4D44-BE3E-D6B14C25A84C}" type="parTrans" cxnId="{89C4BB0F-A71E-43E9-B3C6-4270BFD7FB4E}">
      <dgm:prSet/>
      <dgm:spPr/>
      <dgm:t>
        <a:bodyPr/>
        <a:lstStyle/>
        <a:p>
          <a:endParaRPr lang="es-MX"/>
        </a:p>
      </dgm:t>
    </dgm:pt>
    <dgm:pt modelId="{7B7CA71E-DEF4-4845-B2D8-06D108091EE7}" type="sibTrans" cxnId="{89C4BB0F-A71E-43E9-B3C6-4270BFD7FB4E}">
      <dgm:prSet/>
      <dgm:spPr/>
      <dgm:t>
        <a:bodyPr/>
        <a:lstStyle/>
        <a:p>
          <a:endParaRPr lang="es-MX"/>
        </a:p>
      </dgm:t>
    </dgm:pt>
    <dgm:pt modelId="{D07F9449-5EEA-42B8-AB0F-C8229E36DE0A}">
      <dgm:prSet phldrT="[Texto]"/>
      <dgm:spPr>
        <a:solidFill>
          <a:srgbClr val="378937"/>
        </a:solidFill>
        <a:ln>
          <a:noFill/>
        </a:ln>
      </dgm:spPr>
      <dgm:t>
        <a:bodyPr/>
        <a:lstStyle/>
        <a:p>
          <a:r>
            <a:rPr lang="es-MX" dirty="0"/>
            <a:t>Diagnostico</a:t>
          </a:r>
        </a:p>
      </dgm:t>
    </dgm:pt>
    <dgm:pt modelId="{3433B23C-3AA0-4880-A47C-F4B3C3B1F711}" type="parTrans" cxnId="{686BF0DA-BE7C-4CAD-825B-F7516A34736A}">
      <dgm:prSet/>
      <dgm:spPr/>
      <dgm:t>
        <a:bodyPr/>
        <a:lstStyle/>
        <a:p>
          <a:endParaRPr lang="es-MX"/>
        </a:p>
      </dgm:t>
    </dgm:pt>
    <dgm:pt modelId="{6E1EF14B-B9BF-4600-BB12-FF6F8C489C89}" type="sibTrans" cxnId="{686BF0DA-BE7C-4CAD-825B-F7516A34736A}">
      <dgm:prSet/>
      <dgm:spPr/>
      <dgm:t>
        <a:bodyPr/>
        <a:lstStyle/>
        <a:p>
          <a:endParaRPr lang="es-MX"/>
        </a:p>
      </dgm:t>
    </dgm:pt>
    <dgm:pt modelId="{02DFD395-7C8B-4A3E-80BF-500AE1086006}">
      <dgm:prSet phldrT="[Texto]"/>
      <dgm:spPr>
        <a:solidFill>
          <a:srgbClr val="61BF61"/>
        </a:solidFill>
        <a:ln>
          <a:noFill/>
        </a:ln>
      </dgm:spPr>
      <dgm:t>
        <a:bodyPr/>
        <a:lstStyle/>
        <a:p>
          <a:r>
            <a:rPr lang="es-MX" dirty="0"/>
            <a:t>Posibles problemas</a:t>
          </a:r>
        </a:p>
      </dgm:t>
    </dgm:pt>
    <dgm:pt modelId="{AFEB8FBD-7DAB-4FD0-B554-C459766EE142}" type="parTrans" cxnId="{0CCAB12E-EBD7-40BF-8CE6-443CD24D11BB}">
      <dgm:prSet/>
      <dgm:spPr/>
      <dgm:t>
        <a:bodyPr/>
        <a:lstStyle/>
        <a:p>
          <a:endParaRPr lang="es-MX"/>
        </a:p>
      </dgm:t>
    </dgm:pt>
    <dgm:pt modelId="{CEEA77A7-9578-4B0E-805E-DB6B86CDBD09}" type="sibTrans" cxnId="{0CCAB12E-EBD7-40BF-8CE6-443CD24D11BB}">
      <dgm:prSet/>
      <dgm:spPr/>
      <dgm:t>
        <a:bodyPr/>
        <a:lstStyle/>
        <a:p>
          <a:endParaRPr lang="es-MX"/>
        </a:p>
      </dgm:t>
    </dgm:pt>
    <dgm:pt modelId="{22E8F451-423B-4CFC-9726-519F8DDCCEE1}">
      <dgm:prSet phldrT="[Texto]"/>
      <dgm:spPr>
        <a:solidFill>
          <a:srgbClr val="355222"/>
        </a:solidFill>
        <a:ln>
          <a:noFill/>
        </a:ln>
      </dgm:spPr>
      <dgm:t>
        <a:bodyPr/>
        <a:lstStyle/>
        <a:p>
          <a:r>
            <a:rPr lang="es-MX" dirty="0"/>
            <a:t>Iniciar proceso</a:t>
          </a:r>
        </a:p>
      </dgm:t>
    </dgm:pt>
    <dgm:pt modelId="{8341CADF-A158-4961-94C4-55EC801AE955}" type="parTrans" cxnId="{BF55F248-26F3-4DA9-A6AD-B6B09D544CC8}">
      <dgm:prSet/>
      <dgm:spPr/>
      <dgm:t>
        <a:bodyPr/>
        <a:lstStyle/>
        <a:p>
          <a:endParaRPr lang="es-MX"/>
        </a:p>
      </dgm:t>
    </dgm:pt>
    <dgm:pt modelId="{0C4F6111-4991-450F-805B-8550E041EDD3}" type="sibTrans" cxnId="{BF55F248-26F3-4DA9-A6AD-B6B09D544CC8}">
      <dgm:prSet/>
      <dgm:spPr/>
      <dgm:t>
        <a:bodyPr/>
        <a:lstStyle/>
        <a:p>
          <a:endParaRPr lang="es-MX"/>
        </a:p>
      </dgm:t>
    </dgm:pt>
    <dgm:pt modelId="{BFAD1E77-7532-449F-88B0-54B8D66FD248}">
      <dgm:prSet phldrT="[Texto]"/>
      <dgm:spPr>
        <a:solidFill>
          <a:srgbClr val="61BF61"/>
        </a:solidFill>
        <a:ln>
          <a:noFill/>
        </a:ln>
      </dgm:spPr>
      <dgm:t>
        <a:bodyPr/>
        <a:lstStyle/>
        <a:p>
          <a:r>
            <a:rPr lang="es-MX" dirty="0"/>
            <a:t>Diagnostico aproximado</a:t>
          </a:r>
        </a:p>
      </dgm:t>
    </dgm:pt>
    <dgm:pt modelId="{6C105489-74F2-49CC-9B8A-3EB83C10A6FF}" type="parTrans" cxnId="{BD3156E4-A2D2-4CD4-813C-85FF26979BE4}">
      <dgm:prSet/>
      <dgm:spPr/>
      <dgm:t>
        <a:bodyPr/>
        <a:lstStyle/>
        <a:p>
          <a:endParaRPr lang="es-MX"/>
        </a:p>
      </dgm:t>
    </dgm:pt>
    <dgm:pt modelId="{5A474A33-6FEB-42F0-BFEC-4BC1DE255318}" type="sibTrans" cxnId="{BD3156E4-A2D2-4CD4-813C-85FF26979BE4}">
      <dgm:prSet/>
      <dgm:spPr/>
      <dgm:t>
        <a:bodyPr/>
        <a:lstStyle/>
        <a:p>
          <a:endParaRPr lang="es-MX"/>
        </a:p>
      </dgm:t>
    </dgm:pt>
    <dgm:pt modelId="{D289452C-EDD0-4BA8-8179-B4E8AE384B40}">
      <dgm:prSet phldrT="[Texto]"/>
      <dgm:spPr>
        <a:solidFill>
          <a:srgbClr val="378937"/>
        </a:solidFill>
        <a:ln>
          <a:noFill/>
        </a:ln>
      </dgm:spPr>
      <dgm:t>
        <a:bodyPr/>
        <a:lstStyle/>
        <a:p>
          <a:r>
            <a:rPr lang="es-MX" dirty="0"/>
            <a:t>Preguntas de diagnostico</a:t>
          </a:r>
        </a:p>
      </dgm:t>
    </dgm:pt>
    <dgm:pt modelId="{96A1FC9C-6181-4038-8433-4EBC9BE7C0E6}" type="parTrans" cxnId="{8BBA1DC0-7818-4D7F-949C-3148CFC1E963}">
      <dgm:prSet/>
      <dgm:spPr/>
      <dgm:t>
        <a:bodyPr/>
        <a:lstStyle/>
        <a:p>
          <a:endParaRPr lang="es-MX"/>
        </a:p>
      </dgm:t>
    </dgm:pt>
    <dgm:pt modelId="{E5C5C38D-F70D-4F0D-BDD2-A3E23238F360}" type="sibTrans" cxnId="{8BBA1DC0-7818-4D7F-949C-3148CFC1E963}">
      <dgm:prSet/>
      <dgm:spPr/>
      <dgm:t>
        <a:bodyPr/>
        <a:lstStyle/>
        <a:p>
          <a:endParaRPr lang="es-MX"/>
        </a:p>
      </dgm:t>
    </dgm:pt>
    <dgm:pt modelId="{2C83FB81-DCDD-4401-A1E0-CB8F13FEBD6A}">
      <dgm:prSet phldrT="[Texto]"/>
      <dgm:spPr>
        <a:solidFill>
          <a:srgbClr val="378937"/>
        </a:solidFill>
        <a:ln>
          <a:noFill/>
        </a:ln>
      </dgm:spPr>
      <dgm:t>
        <a:bodyPr/>
        <a:lstStyle/>
        <a:p>
          <a:r>
            <a:rPr lang="es-MX" dirty="0"/>
            <a:t>Posibilidad de describir el problema</a:t>
          </a:r>
        </a:p>
      </dgm:t>
    </dgm:pt>
    <dgm:pt modelId="{DEEB05FA-1C96-453A-8F87-F8733DC88852}" type="parTrans" cxnId="{E70535B7-4068-4666-8C3D-C8CBC179D567}">
      <dgm:prSet/>
      <dgm:spPr/>
      <dgm:t>
        <a:bodyPr/>
        <a:lstStyle/>
        <a:p>
          <a:endParaRPr lang="es-MX"/>
        </a:p>
      </dgm:t>
    </dgm:pt>
    <dgm:pt modelId="{05ECD6C3-352A-4EB4-87EA-B319F1AAF260}" type="sibTrans" cxnId="{E70535B7-4068-4666-8C3D-C8CBC179D567}">
      <dgm:prSet/>
      <dgm:spPr/>
      <dgm:t>
        <a:bodyPr/>
        <a:lstStyle/>
        <a:p>
          <a:endParaRPr lang="es-MX"/>
        </a:p>
      </dgm:t>
    </dgm:pt>
    <dgm:pt modelId="{8793DB32-F40E-4275-86F4-8383EF9839D6}">
      <dgm:prSet phldrT="[Texto]"/>
      <dgm:spPr>
        <a:solidFill>
          <a:srgbClr val="286428"/>
        </a:solidFill>
        <a:ln>
          <a:noFill/>
        </a:ln>
      </dgm:spPr>
      <dgm:t>
        <a:bodyPr/>
        <a:lstStyle/>
        <a:p>
          <a:r>
            <a:rPr lang="es-MX" dirty="0"/>
            <a:t>Elegir marca</a:t>
          </a:r>
        </a:p>
      </dgm:t>
    </dgm:pt>
    <dgm:pt modelId="{D4F06968-0847-4F35-AA56-D2AA2C52381F}" type="parTrans" cxnId="{E25AF2F7-EDBD-46A8-807B-E57CB63C2F06}">
      <dgm:prSet/>
      <dgm:spPr/>
      <dgm:t>
        <a:bodyPr/>
        <a:lstStyle/>
        <a:p>
          <a:endParaRPr lang="es-MX"/>
        </a:p>
      </dgm:t>
    </dgm:pt>
    <dgm:pt modelId="{D6BB0576-9AB0-476E-A090-15C5F554C8B3}" type="sibTrans" cxnId="{E25AF2F7-EDBD-46A8-807B-E57CB63C2F06}">
      <dgm:prSet/>
      <dgm:spPr/>
      <dgm:t>
        <a:bodyPr/>
        <a:lstStyle/>
        <a:p>
          <a:endParaRPr lang="es-MX"/>
        </a:p>
      </dgm:t>
    </dgm:pt>
    <dgm:pt modelId="{349FF4BB-D9B1-4B96-A5C0-2D5825B3ECE4}">
      <dgm:prSet phldrT="[Texto]"/>
      <dgm:spPr>
        <a:solidFill>
          <a:srgbClr val="286428"/>
        </a:solidFill>
        <a:ln>
          <a:noFill/>
        </a:ln>
      </dgm:spPr>
      <dgm:t>
        <a:bodyPr/>
        <a:lstStyle/>
        <a:p>
          <a:r>
            <a:rPr lang="es-MX" dirty="0"/>
            <a:t>Modelo</a:t>
          </a:r>
        </a:p>
      </dgm:t>
    </dgm:pt>
    <dgm:pt modelId="{CA386D29-BB65-4EDC-A009-8CF14331D074}" type="parTrans" cxnId="{4A17DFCA-47D1-480C-A629-4858AF3964AB}">
      <dgm:prSet/>
      <dgm:spPr/>
      <dgm:t>
        <a:bodyPr/>
        <a:lstStyle/>
        <a:p>
          <a:endParaRPr lang="es-MX"/>
        </a:p>
      </dgm:t>
    </dgm:pt>
    <dgm:pt modelId="{169167AD-A05A-4FDC-AAE3-96D08501C3D7}" type="sibTrans" cxnId="{4A17DFCA-47D1-480C-A629-4858AF3964AB}">
      <dgm:prSet/>
      <dgm:spPr/>
      <dgm:t>
        <a:bodyPr/>
        <a:lstStyle/>
        <a:p>
          <a:endParaRPr lang="es-MX"/>
        </a:p>
      </dgm:t>
    </dgm:pt>
    <dgm:pt modelId="{E0C9973A-A049-456F-9A47-020B15AF987B}">
      <dgm:prSet phldrT="[Texto]"/>
      <dgm:spPr>
        <a:solidFill>
          <a:srgbClr val="286428"/>
        </a:solidFill>
        <a:ln>
          <a:noFill/>
        </a:ln>
      </dgm:spPr>
      <dgm:t>
        <a:bodyPr/>
        <a:lstStyle/>
        <a:p>
          <a:r>
            <a:rPr lang="es-MX" dirty="0"/>
            <a:t>Año de publicación </a:t>
          </a:r>
        </a:p>
      </dgm:t>
    </dgm:pt>
    <dgm:pt modelId="{4945904B-2AA9-4044-AAED-B3D984C61C5C}" type="parTrans" cxnId="{3CE7E85A-510A-416C-BC0A-36FE3BF110F6}">
      <dgm:prSet/>
      <dgm:spPr/>
      <dgm:t>
        <a:bodyPr/>
        <a:lstStyle/>
        <a:p>
          <a:endParaRPr lang="es-MX"/>
        </a:p>
      </dgm:t>
    </dgm:pt>
    <dgm:pt modelId="{CF0DF162-A997-4DEB-8929-70D5D6A2AD8E}" type="sibTrans" cxnId="{3CE7E85A-510A-416C-BC0A-36FE3BF110F6}">
      <dgm:prSet/>
      <dgm:spPr/>
      <dgm:t>
        <a:bodyPr/>
        <a:lstStyle/>
        <a:p>
          <a:endParaRPr lang="es-MX"/>
        </a:p>
      </dgm:t>
    </dgm:pt>
    <dgm:pt modelId="{235B029A-0CA7-449A-84BC-DADBCA7F4AFE}">
      <dgm:prSet phldrT="[Texto]"/>
      <dgm:spPr>
        <a:solidFill>
          <a:srgbClr val="355222"/>
        </a:solidFill>
        <a:ln>
          <a:noFill/>
        </a:ln>
      </dgm:spPr>
      <dgm:t>
        <a:bodyPr/>
        <a:lstStyle/>
        <a:p>
          <a:r>
            <a:rPr lang="es-MX" dirty="0"/>
            <a:t>Información de nosotros para inspirar confianza</a:t>
          </a:r>
        </a:p>
      </dgm:t>
    </dgm:pt>
    <dgm:pt modelId="{DF466B0A-0A82-405C-A5A6-39B13A88A408}" type="parTrans" cxnId="{500CBDBE-6D06-4CB3-BAAE-0E180F2600F6}">
      <dgm:prSet/>
      <dgm:spPr/>
      <dgm:t>
        <a:bodyPr/>
        <a:lstStyle/>
        <a:p>
          <a:endParaRPr lang="es-MX"/>
        </a:p>
      </dgm:t>
    </dgm:pt>
    <dgm:pt modelId="{0EDBB85B-7DE6-4351-817C-5817F00F034F}" type="sibTrans" cxnId="{500CBDBE-6D06-4CB3-BAAE-0E180F2600F6}">
      <dgm:prSet/>
      <dgm:spPr/>
      <dgm:t>
        <a:bodyPr/>
        <a:lstStyle/>
        <a:p>
          <a:endParaRPr lang="es-MX"/>
        </a:p>
      </dgm:t>
    </dgm:pt>
    <dgm:pt modelId="{19956E0A-D79E-4E1B-85E9-F50B873D65AB}" type="pres">
      <dgm:prSet presAssocID="{17210024-AFBA-424F-9E2E-F1DB6FF38193}" presName="Name0" presStyleCnt="0">
        <dgm:presLayoutVars>
          <dgm:dir/>
          <dgm:resizeHandles val="exact"/>
        </dgm:presLayoutVars>
      </dgm:prSet>
      <dgm:spPr/>
    </dgm:pt>
    <dgm:pt modelId="{E8F023F4-517C-40C2-89C7-B12CF22A2200}" type="pres">
      <dgm:prSet presAssocID="{76C29122-09EF-4B13-A0FB-90B3039B9E73}" presName="parAndChTx" presStyleLbl="node1" presStyleIdx="0" presStyleCnt="4">
        <dgm:presLayoutVars>
          <dgm:bulletEnabled val="1"/>
        </dgm:presLayoutVars>
      </dgm:prSet>
      <dgm:spPr/>
    </dgm:pt>
    <dgm:pt modelId="{42EBB414-F797-4655-BE93-93DEA032759C}" type="pres">
      <dgm:prSet presAssocID="{5BBB7D64-2663-4CD7-BCE2-EE281EC51C3A}" presName="parAndChSpace" presStyleCnt="0"/>
      <dgm:spPr/>
    </dgm:pt>
    <dgm:pt modelId="{9B721DA0-E796-4BAE-AC34-DDC9424B0F22}" type="pres">
      <dgm:prSet presAssocID="{BFEC00AA-6062-4949-901E-4BCA2BFD3E5A}" presName="parAndChTx" presStyleLbl="node1" presStyleIdx="1" presStyleCnt="4">
        <dgm:presLayoutVars>
          <dgm:bulletEnabled val="1"/>
        </dgm:presLayoutVars>
      </dgm:prSet>
      <dgm:spPr/>
    </dgm:pt>
    <dgm:pt modelId="{F759859B-5B8D-49F8-B7B6-5D484D1E7A57}" type="pres">
      <dgm:prSet presAssocID="{64276748-804D-487B-B844-DC93080F1236}" presName="parAndChSpace" presStyleCnt="0"/>
      <dgm:spPr/>
    </dgm:pt>
    <dgm:pt modelId="{F07DA82C-FD99-448D-BB73-FF962F8A0EEF}" type="pres">
      <dgm:prSet presAssocID="{D07F9449-5EEA-42B8-AB0F-C8229E36DE0A}" presName="parAndChTx" presStyleLbl="node1" presStyleIdx="2" presStyleCnt="4">
        <dgm:presLayoutVars>
          <dgm:bulletEnabled val="1"/>
        </dgm:presLayoutVars>
      </dgm:prSet>
      <dgm:spPr/>
    </dgm:pt>
    <dgm:pt modelId="{374C75DE-CF93-4EE3-8DFF-48C7798A3237}" type="pres">
      <dgm:prSet presAssocID="{6E1EF14B-B9BF-4600-BB12-FF6F8C489C89}" presName="parAndChSpace" presStyleCnt="0"/>
      <dgm:spPr/>
    </dgm:pt>
    <dgm:pt modelId="{A6F4A008-9ED1-4B96-AA22-4C47948C064F}" type="pres">
      <dgm:prSet presAssocID="{6DCA85D3-B9CD-47C3-A418-A6D317F80CB4}" presName="parAndChTx" presStyleLbl="node1" presStyleIdx="3" presStyleCnt="4">
        <dgm:presLayoutVars>
          <dgm:bulletEnabled val="1"/>
        </dgm:presLayoutVars>
      </dgm:prSet>
      <dgm:spPr/>
    </dgm:pt>
  </dgm:ptLst>
  <dgm:cxnLst>
    <dgm:cxn modelId="{2DD27102-5C10-49A0-8775-4029213A569D}" srcId="{17210024-AFBA-424F-9E2E-F1DB6FF38193}" destId="{6DCA85D3-B9CD-47C3-A418-A6D317F80CB4}" srcOrd="3" destOrd="0" parTransId="{7BEC9B66-1C64-4AE6-80F2-DD04871E2AF2}" sibTransId="{986DA952-FAE9-4C73-8F3F-873DB62BFD0E}"/>
    <dgm:cxn modelId="{255A9304-19D5-42A0-8F9E-2F05312C45C8}" type="presOf" srcId="{2C83FB81-DCDD-4401-A1E0-CB8F13FEBD6A}" destId="{F07DA82C-FD99-448D-BB73-FF962F8A0EEF}" srcOrd="0" destOrd="2" presId="urn:microsoft.com/office/officeart/2005/8/layout/hChevron3"/>
    <dgm:cxn modelId="{89C4BB0F-A71E-43E9-B3C6-4270BFD7FB4E}" srcId="{6DCA85D3-B9CD-47C3-A418-A6D317F80CB4}" destId="{1B12C018-9E3C-4259-BC56-98EF1D465A71}" srcOrd="2" destOrd="0" parTransId="{2E412AF8-54DA-4D44-BE3E-D6B14C25A84C}" sibTransId="{7B7CA71E-DEF4-4845-B2D8-06D108091EE7}"/>
    <dgm:cxn modelId="{3D020727-5011-4248-A351-EEC8CEB454F7}" type="presOf" srcId="{235B029A-0CA7-449A-84BC-DADBCA7F4AFE}" destId="{E8F023F4-517C-40C2-89C7-B12CF22A2200}" srcOrd="0" destOrd="2" presId="urn:microsoft.com/office/officeart/2005/8/layout/hChevron3"/>
    <dgm:cxn modelId="{0CCAB12E-EBD7-40BF-8CE6-443CD24D11BB}" srcId="{6DCA85D3-B9CD-47C3-A418-A6D317F80CB4}" destId="{02DFD395-7C8B-4A3E-80BF-500AE1086006}" srcOrd="1" destOrd="0" parTransId="{AFEB8FBD-7DAB-4FD0-B554-C459766EE142}" sibTransId="{CEEA77A7-9578-4B0E-805E-DB6B86CDBD09}"/>
    <dgm:cxn modelId="{4DB15F3B-4662-4BB1-BA52-5AB4E55DC53F}" type="presOf" srcId="{D07F9449-5EEA-42B8-AB0F-C8229E36DE0A}" destId="{F07DA82C-FD99-448D-BB73-FF962F8A0EEF}" srcOrd="0" destOrd="0" presId="urn:microsoft.com/office/officeart/2005/8/layout/hChevron3"/>
    <dgm:cxn modelId="{9C64F65D-176A-4A05-8E92-55EDC2A4413D}" type="presOf" srcId="{17210024-AFBA-424F-9E2E-F1DB6FF38193}" destId="{19956E0A-D79E-4E1B-85E9-F50B873D65AB}" srcOrd="0" destOrd="0" presId="urn:microsoft.com/office/officeart/2005/8/layout/hChevron3"/>
    <dgm:cxn modelId="{BF55F248-26F3-4DA9-A6AD-B6B09D544CC8}" srcId="{76C29122-09EF-4B13-A0FB-90B3039B9E73}" destId="{22E8F451-423B-4CFC-9726-519F8DDCCEE1}" srcOrd="0" destOrd="0" parTransId="{8341CADF-A158-4961-94C4-55EC801AE955}" sibTransId="{0C4F6111-4991-450F-805B-8550E041EDD3}"/>
    <dgm:cxn modelId="{029DFA51-0872-4DFC-9546-5AE9B9CA5EE8}" type="presOf" srcId="{BFEC00AA-6062-4949-901E-4BCA2BFD3E5A}" destId="{9B721DA0-E796-4BAE-AC34-DDC9424B0F22}" srcOrd="0" destOrd="0" presId="urn:microsoft.com/office/officeart/2005/8/layout/hChevron3"/>
    <dgm:cxn modelId="{BAAF8F52-3579-469C-9EAC-292EAC74D477}" type="presOf" srcId="{76C29122-09EF-4B13-A0FB-90B3039B9E73}" destId="{E8F023F4-517C-40C2-89C7-B12CF22A2200}" srcOrd="0" destOrd="0" presId="urn:microsoft.com/office/officeart/2005/8/layout/hChevron3"/>
    <dgm:cxn modelId="{10D16555-5BBA-4B4D-ACFF-3A74820988E4}" srcId="{17210024-AFBA-424F-9E2E-F1DB6FF38193}" destId="{76C29122-09EF-4B13-A0FB-90B3039B9E73}" srcOrd="0" destOrd="0" parTransId="{F02446B9-EBC5-4859-AA01-9B3D2185355B}" sibTransId="{5BBB7D64-2663-4CD7-BCE2-EE281EC51C3A}"/>
    <dgm:cxn modelId="{3CE7E85A-510A-416C-BC0A-36FE3BF110F6}" srcId="{BFEC00AA-6062-4949-901E-4BCA2BFD3E5A}" destId="{E0C9973A-A049-456F-9A47-020B15AF987B}" srcOrd="2" destOrd="0" parTransId="{4945904B-2AA9-4044-AAED-B3D984C61C5C}" sibTransId="{CF0DF162-A997-4DEB-8929-70D5D6A2AD8E}"/>
    <dgm:cxn modelId="{1F03539D-6445-4F40-8779-F5F6D8646E78}" type="presOf" srcId="{6DCA85D3-B9CD-47C3-A418-A6D317F80CB4}" destId="{A6F4A008-9ED1-4B96-AA22-4C47948C064F}" srcOrd="0" destOrd="0" presId="urn:microsoft.com/office/officeart/2005/8/layout/hChevron3"/>
    <dgm:cxn modelId="{095A93A3-ED7C-44B3-B20D-2214AF6CB6DA}" type="presOf" srcId="{BFAD1E77-7532-449F-88B0-54B8D66FD248}" destId="{A6F4A008-9ED1-4B96-AA22-4C47948C064F}" srcOrd="0" destOrd="1" presId="urn:microsoft.com/office/officeart/2005/8/layout/hChevron3"/>
    <dgm:cxn modelId="{E70535B7-4068-4666-8C3D-C8CBC179D567}" srcId="{D07F9449-5EEA-42B8-AB0F-C8229E36DE0A}" destId="{2C83FB81-DCDD-4401-A1E0-CB8F13FEBD6A}" srcOrd="1" destOrd="0" parTransId="{DEEB05FA-1C96-453A-8F87-F8733DC88852}" sibTransId="{05ECD6C3-352A-4EB4-87EA-B319F1AAF260}"/>
    <dgm:cxn modelId="{E9F008B9-192C-41EE-8B16-3A2A4AD2B863}" type="presOf" srcId="{349FF4BB-D9B1-4B96-A5C0-2D5825B3ECE4}" destId="{9B721DA0-E796-4BAE-AC34-DDC9424B0F22}" srcOrd="0" destOrd="2" presId="urn:microsoft.com/office/officeart/2005/8/layout/hChevron3"/>
    <dgm:cxn modelId="{FF9BE6BB-48EA-4969-B1C8-EE37A623A57E}" type="presOf" srcId="{02DFD395-7C8B-4A3E-80BF-500AE1086006}" destId="{A6F4A008-9ED1-4B96-AA22-4C47948C064F}" srcOrd="0" destOrd="2" presId="urn:microsoft.com/office/officeart/2005/8/layout/hChevron3"/>
    <dgm:cxn modelId="{5B0921BC-3760-4D31-B314-AF0A93538957}" type="presOf" srcId="{1B12C018-9E3C-4259-BC56-98EF1D465A71}" destId="{A6F4A008-9ED1-4B96-AA22-4C47948C064F}" srcOrd="0" destOrd="3" presId="urn:microsoft.com/office/officeart/2005/8/layout/hChevron3"/>
    <dgm:cxn modelId="{500CBDBE-6D06-4CB3-BAAE-0E180F2600F6}" srcId="{76C29122-09EF-4B13-A0FB-90B3039B9E73}" destId="{235B029A-0CA7-449A-84BC-DADBCA7F4AFE}" srcOrd="1" destOrd="0" parTransId="{DF466B0A-0A82-405C-A5A6-39B13A88A408}" sibTransId="{0EDBB85B-7DE6-4351-817C-5817F00F034F}"/>
    <dgm:cxn modelId="{8BBA1DC0-7818-4D7F-949C-3148CFC1E963}" srcId="{D07F9449-5EEA-42B8-AB0F-C8229E36DE0A}" destId="{D289452C-EDD0-4BA8-8179-B4E8AE384B40}" srcOrd="0" destOrd="0" parTransId="{96A1FC9C-6181-4038-8433-4EBC9BE7C0E6}" sibTransId="{E5C5C38D-F70D-4F0D-BDD2-A3E23238F360}"/>
    <dgm:cxn modelId="{EF384EC4-B769-4805-BC6A-B7C2071C4233}" type="presOf" srcId="{E0C9973A-A049-456F-9A47-020B15AF987B}" destId="{9B721DA0-E796-4BAE-AC34-DDC9424B0F22}" srcOrd="0" destOrd="3" presId="urn:microsoft.com/office/officeart/2005/8/layout/hChevron3"/>
    <dgm:cxn modelId="{65A433C5-9A42-4E51-9130-E816604718C3}" srcId="{17210024-AFBA-424F-9E2E-F1DB6FF38193}" destId="{BFEC00AA-6062-4949-901E-4BCA2BFD3E5A}" srcOrd="1" destOrd="0" parTransId="{68C45B89-522D-413A-890A-F85ABBF4D6F4}" sibTransId="{64276748-804D-487B-B844-DC93080F1236}"/>
    <dgm:cxn modelId="{4A17DFCA-47D1-480C-A629-4858AF3964AB}" srcId="{BFEC00AA-6062-4949-901E-4BCA2BFD3E5A}" destId="{349FF4BB-D9B1-4B96-A5C0-2D5825B3ECE4}" srcOrd="1" destOrd="0" parTransId="{CA386D29-BB65-4EDC-A009-8CF14331D074}" sibTransId="{169167AD-A05A-4FDC-AAE3-96D08501C3D7}"/>
    <dgm:cxn modelId="{686BF0DA-BE7C-4CAD-825B-F7516A34736A}" srcId="{17210024-AFBA-424F-9E2E-F1DB6FF38193}" destId="{D07F9449-5EEA-42B8-AB0F-C8229E36DE0A}" srcOrd="2" destOrd="0" parTransId="{3433B23C-3AA0-4880-A47C-F4B3C3B1F711}" sibTransId="{6E1EF14B-B9BF-4600-BB12-FF6F8C489C89}"/>
    <dgm:cxn modelId="{BD3156E4-A2D2-4CD4-813C-85FF26979BE4}" srcId="{6DCA85D3-B9CD-47C3-A418-A6D317F80CB4}" destId="{BFAD1E77-7532-449F-88B0-54B8D66FD248}" srcOrd="0" destOrd="0" parTransId="{6C105489-74F2-49CC-9B8A-3EB83C10A6FF}" sibTransId="{5A474A33-6FEB-42F0-BFEC-4BC1DE255318}"/>
    <dgm:cxn modelId="{E721F8E4-AD5E-4400-BD5C-47D02ADC84D1}" type="presOf" srcId="{22E8F451-423B-4CFC-9726-519F8DDCCEE1}" destId="{E8F023F4-517C-40C2-89C7-B12CF22A2200}" srcOrd="0" destOrd="1" presId="urn:microsoft.com/office/officeart/2005/8/layout/hChevron3"/>
    <dgm:cxn modelId="{6D656DEF-F765-46C4-8C85-C0B9B6B62C80}" type="presOf" srcId="{D289452C-EDD0-4BA8-8179-B4E8AE384B40}" destId="{F07DA82C-FD99-448D-BB73-FF962F8A0EEF}" srcOrd="0" destOrd="1" presId="urn:microsoft.com/office/officeart/2005/8/layout/hChevron3"/>
    <dgm:cxn modelId="{E25AF2F7-EDBD-46A8-807B-E57CB63C2F06}" srcId="{BFEC00AA-6062-4949-901E-4BCA2BFD3E5A}" destId="{8793DB32-F40E-4275-86F4-8383EF9839D6}" srcOrd="0" destOrd="0" parTransId="{D4F06968-0847-4F35-AA56-D2AA2C52381F}" sibTransId="{D6BB0576-9AB0-476E-A090-15C5F554C8B3}"/>
    <dgm:cxn modelId="{435F8BF9-CC89-4BB9-885C-7A42673035E7}" type="presOf" srcId="{8793DB32-F40E-4275-86F4-8383EF9839D6}" destId="{9B721DA0-E796-4BAE-AC34-DDC9424B0F22}" srcOrd="0" destOrd="1" presId="urn:microsoft.com/office/officeart/2005/8/layout/hChevron3"/>
    <dgm:cxn modelId="{F775A258-36F8-4CFB-9844-069283D71A9F}" type="presParOf" srcId="{19956E0A-D79E-4E1B-85E9-F50B873D65AB}" destId="{E8F023F4-517C-40C2-89C7-B12CF22A2200}" srcOrd="0" destOrd="0" presId="urn:microsoft.com/office/officeart/2005/8/layout/hChevron3"/>
    <dgm:cxn modelId="{FA684F49-8282-4B48-A6A2-1CE0B60FB1ED}" type="presParOf" srcId="{19956E0A-D79E-4E1B-85E9-F50B873D65AB}" destId="{42EBB414-F797-4655-BE93-93DEA032759C}" srcOrd="1" destOrd="0" presId="urn:microsoft.com/office/officeart/2005/8/layout/hChevron3"/>
    <dgm:cxn modelId="{0F240D47-70FE-46F9-A359-AF657B1E99E2}" type="presParOf" srcId="{19956E0A-D79E-4E1B-85E9-F50B873D65AB}" destId="{9B721DA0-E796-4BAE-AC34-DDC9424B0F22}" srcOrd="2" destOrd="0" presId="urn:microsoft.com/office/officeart/2005/8/layout/hChevron3"/>
    <dgm:cxn modelId="{30025523-CE62-47AB-B55F-D5F1046C40A3}" type="presParOf" srcId="{19956E0A-D79E-4E1B-85E9-F50B873D65AB}" destId="{F759859B-5B8D-49F8-B7B6-5D484D1E7A57}" srcOrd="3" destOrd="0" presId="urn:microsoft.com/office/officeart/2005/8/layout/hChevron3"/>
    <dgm:cxn modelId="{578FAA7B-5502-4563-AF79-20CC55B53888}" type="presParOf" srcId="{19956E0A-D79E-4E1B-85E9-F50B873D65AB}" destId="{F07DA82C-FD99-448D-BB73-FF962F8A0EEF}" srcOrd="4" destOrd="0" presId="urn:microsoft.com/office/officeart/2005/8/layout/hChevron3"/>
    <dgm:cxn modelId="{0ED9A537-51AE-4391-AE34-CF9B1C8E0E25}" type="presParOf" srcId="{19956E0A-D79E-4E1B-85E9-F50B873D65AB}" destId="{374C75DE-CF93-4EE3-8DFF-48C7798A3237}" srcOrd="5" destOrd="0" presId="urn:microsoft.com/office/officeart/2005/8/layout/hChevron3"/>
    <dgm:cxn modelId="{9E016B34-7F73-496D-B38E-C3E6DBBFBB78}" type="presParOf" srcId="{19956E0A-D79E-4E1B-85E9-F50B873D65AB}" destId="{A6F4A008-9ED1-4B96-AA22-4C47948C064F}" srcOrd="6"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276548-8CD3-48C2-8FE6-5EC6FB181622}">
      <dsp:nvSpPr>
        <dsp:cNvPr id="0" name=""/>
        <dsp:cNvSpPr/>
      </dsp:nvSpPr>
      <dsp:spPr>
        <a:xfrm>
          <a:off x="7092780" y="2279325"/>
          <a:ext cx="282168" cy="2200916"/>
        </a:xfrm>
        <a:custGeom>
          <a:avLst/>
          <a:gdLst/>
          <a:ahLst/>
          <a:cxnLst/>
          <a:rect l="0" t="0" r="0" b="0"/>
          <a:pathLst>
            <a:path>
              <a:moveTo>
                <a:pt x="0" y="0"/>
              </a:moveTo>
              <a:lnTo>
                <a:pt x="0" y="2200916"/>
              </a:lnTo>
              <a:lnTo>
                <a:pt x="282168" y="2200916"/>
              </a:lnTo>
            </a:path>
          </a:pathLst>
        </a:custGeom>
        <a:noFill/>
        <a:ln w="12700" cap="flat" cmpd="sng" algn="ctr">
          <a:solidFill>
            <a:schemeClr val="bg1"/>
          </a:solidFill>
          <a:prstDash val="lgDash"/>
          <a:miter lim="800000"/>
        </a:ln>
        <a:effectLst/>
      </dsp:spPr>
      <dsp:style>
        <a:lnRef idx="2">
          <a:scrgbClr r="0" g="0" b="0"/>
        </a:lnRef>
        <a:fillRef idx="0">
          <a:scrgbClr r="0" g="0" b="0"/>
        </a:fillRef>
        <a:effectRef idx="0">
          <a:scrgbClr r="0" g="0" b="0"/>
        </a:effectRef>
        <a:fontRef idx="minor"/>
      </dsp:style>
    </dsp:sp>
    <dsp:sp modelId="{6935A75B-9A4E-4A3C-87E7-CCA5B085614D}">
      <dsp:nvSpPr>
        <dsp:cNvPr id="0" name=""/>
        <dsp:cNvSpPr/>
      </dsp:nvSpPr>
      <dsp:spPr>
        <a:xfrm>
          <a:off x="7092780" y="2279325"/>
          <a:ext cx="282168" cy="865317"/>
        </a:xfrm>
        <a:custGeom>
          <a:avLst/>
          <a:gdLst/>
          <a:ahLst/>
          <a:cxnLst/>
          <a:rect l="0" t="0" r="0" b="0"/>
          <a:pathLst>
            <a:path>
              <a:moveTo>
                <a:pt x="0" y="0"/>
              </a:moveTo>
              <a:lnTo>
                <a:pt x="0" y="865317"/>
              </a:lnTo>
              <a:lnTo>
                <a:pt x="282168" y="865317"/>
              </a:lnTo>
            </a:path>
          </a:pathLst>
        </a:custGeom>
        <a:noFill/>
        <a:ln w="12700" cap="flat" cmpd="sng" algn="ctr">
          <a:solidFill>
            <a:schemeClr val="bg1"/>
          </a:solidFill>
          <a:prstDash val="lgDash"/>
          <a:miter lim="800000"/>
        </a:ln>
        <a:effectLst/>
      </dsp:spPr>
      <dsp:style>
        <a:lnRef idx="2">
          <a:scrgbClr r="0" g="0" b="0"/>
        </a:lnRef>
        <a:fillRef idx="0">
          <a:scrgbClr r="0" g="0" b="0"/>
        </a:fillRef>
        <a:effectRef idx="0">
          <a:scrgbClr r="0" g="0" b="0"/>
        </a:effectRef>
        <a:fontRef idx="minor"/>
      </dsp:style>
    </dsp:sp>
    <dsp:sp modelId="{5DAC9D49-CFBF-4D3B-B3B1-31ACD9088930}">
      <dsp:nvSpPr>
        <dsp:cNvPr id="0" name=""/>
        <dsp:cNvSpPr/>
      </dsp:nvSpPr>
      <dsp:spPr>
        <a:xfrm>
          <a:off x="6138109" y="943727"/>
          <a:ext cx="1707121" cy="395036"/>
        </a:xfrm>
        <a:custGeom>
          <a:avLst/>
          <a:gdLst/>
          <a:ahLst/>
          <a:cxnLst/>
          <a:rect l="0" t="0" r="0" b="0"/>
          <a:pathLst>
            <a:path>
              <a:moveTo>
                <a:pt x="0" y="0"/>
              </a:moveTo>
              <a:lnTo>
                <a:pt x="0" y="197518"/>
              </a:lnTo>
              <a:lnTo>
                <a:pt x="1707121" y="197518"/>
              </a:lnTo>
              <a:lnTo>
                <a:pt x="1707121" y="395036"/>
              </a:lnTo>
            </a:path>
          </a:pathLst>
        </a:custGeom>
        <a:noFill/>
        <a:ln w="12700" cap="flat" cmpd="sng" algn="ctr">
          <a:solidFill>
            <a:schemeClr val="bg1"/>
          </a:solidFill>
          <a:prstDash val="lgDash"/>
          <a:miter lim="800000"/>
        </a:ln>
        <a:effectLst/>
      </dsp:spPr>
      <dsp:style>
        <a:lnRef idx="2">
          <a:scrgbClr r="0" g="0" b="0"/>
        </a:lnRef>
        <a:fillRef idx="0">
          <a:scrgbClr r="0" g="0" b="0"/>
        </a:fillRef>
        <a:effectRef idx="0">
          <a:scrgbClr r="0" g="0" b="0"/>
        </a:effectRef>
        <a:fontRef idx="minor"/>
      </dsp:style>
    </dsp:sp>
    <dsp:sp modelId="{82D198E6-0675-4F2E-9D71-8ADD9D1ED485}">
      <dsp:nvSpPr>
        <dsp:cNvPr id="0" name=""/>
        <dsp:cNvSpPr/>
      </dsp:nvSpPr>
      <dsp:spPr>
        <a:xfrm>
          <a:off x="4816619" y="3614924"/>
          <a:ext cx="282168" cy="2200916"/>
        </a:xfrm>
        <a:custGeom>
          <a:avLst/>
          <a:gdLst/>
          <a:ahLst/>
          <a:cxnLst/>
          <a:rect l="0" t="0" r="0" b="0"/>
          <a:pathLst>
            <a:path>
              <a:moveTo>
                <a:pt x="0" y="0"/>
              </a:moveTo>
              <a:lnTo>
                <a:pt x="0" y="2200916"/>
              </a:lnTo>
              <a:lnTo>
                <a:pt x="282168" y="2200916"/>
              </a:lnTo>
            </a:path>
          </a:pathLst>
        </a:custGeom>
        <a:noFill/>
        <a:ln w="12700" cap="flat" cmpd="sng" algn="ctr">
          <a:solidFill>
            <a:schemeClr val="bg1"/>
          </a:solidFill>
          <a:prstDash val="lgDash"/>
          <a:miter lim="800000"/>
        </a:ln>
        <a:effectLst/>
      </dsp:spPr>
      <dsp:style>
        <a:lnRef idx="2">
          <a:scrgbClr r="0" g="0" b="0"/>
        </a:lnRef>
        <a:fillRef idx="0">
          <a:scrgbClr r="0" g="0" b="0"/>
        </a:fillRef>
        <a:effectRef idx="0">
          <a:scrgbClr r="0" g="0" b="0"/>
        </a:effectRef>
        <a:fontRef idx="minor"/>
      </dsp:style>
    </dsp:sp>
    <dsp:sp modelId="{35EF6244-D70A-4DFB-8187-A240BA2EC5F2}">
      <dsp:nvSpPr>
        <dsp:cNvPr id="0" name=""/>
        <dsp:cNvSpPr/>
      </dsp:nvSpPr>
      <dsp:spPr>
        <a:xfrm>
          <a:off x="4816619" y="3614924"/>
          <a:ext cx="282168" cy="865317"/>
        </a:xfrm>
        <a:custGeom>
          <a:avLst/>
          <a:gdLst/>
          <a:ahLst/>
          <a:cxnLst/>
          <a:rect l="0" t="0" r="0" b="0"/>
          <a:pathLst>
            <a:path>
              <a:moveTo>
                <a:pt x="0" y="0"/>
              </a:moveTo>
              <a:lnTo>
                <a:pt x="0" y="865317"/>
              </a:lnTo>
              <a:lnTo>
                <a:pt x="282168" y="865317"/>
              </a:lnTo>
            </a:path>
          </a:pathLst>
        </a:custGeom>
        <a:noFill/>
        <a:ln w="12700" cap="flat" cmpd="sng" algn="ctr">
          <a:solidFill>
            <a:schemeClr val="bg1"/>
          </a:solidFill>
          <a:prstDash val="lgDash"/>
          <a:miter lim="800000"/>
        </a:ln>
        <a:effectLst/>
      </dsp:spPr>
      <dsp:style>
        <a:lnRef idx="2">
          <a:scrgbClr r="0" g="0" b="0"/>
        </a:lnRef>
        <a:fillRef idx="0">
          <a:scrgbClr r="0" g="0" b="0"/>
        </a:fillRef>
        <a:effectRef idx="0">
          <a:scrgbClr r="0" g="0" b="0"/>
        </a:effectRef>
        <a:fontRef idx="minor"/>
      </dsp:style>
    </dsp:sp>
    <dsp:sp modelId="{722D76BC-B055-42CD-8D08-AE721EC22EE6}">
      <dsp:nvSpPr>
        <dsp:cNvPr id="0" name=""/>
        <dsp:cNvSpPr/>
      </dsp:nvSpPr>
      <dsp:spPr>
        <a:xfrm>
          <a:off x="4430988" y="2279325"/>
          <a:ext cx="1138080" cy="395036"/>
        </a:xfrm>
        <a:custGeom>
          <a:avLst/>
          <a:gdLst/>
          <a:ahLst/>
          <a:cxnLst/>
          <a:rect l="0" t="0" r="0" b="0"/>
          <a:pathLst>
            <a:path>
              <a:moveTo>
                <a:pt x="0" y="0"/>
              </a:moveTo>
              <a:lnTo>
                <a:pt x="0" y="197518"/>
              </a:lnTo>
              <a:lnTo>
                <a:pt x="1138080" y="197518"/>
              </a:lnTo>
              <a:lnTo>
                <a:pt x="1138080" y="395036"/>
              </a:lnTo>
            </a:path>
          </a:pathLst>
        </a:custGeom>
        <a:noFill/>
        <a:ln w="12700" cap="flat" cmpd="sng" algn="ctr">
          <a:solidFill>
            <a:schemeClr val="bg1"/>
          </a:solidFill>
          <a:prstDash val="lgDash"/>
          <a:miter lim="800000"/>
        </a:ln>
        <a:effectLst/>
      </dsp:spPr>
      <dsp:style>
        <a:lnRef idx="2">
          <a:scrgbClr r="0" g="0" b="0"/>
        </a:lnRef>
        <a:fillRef idx="0">
          <a:scrgbClr r="0" g="0" b="0"/>
        </a:fillRef>
        <a:effectRef idx="0">
          <a:scrgbClr r="0" g="0" b="0"/>
        </a:effectRef>
        <a:fontRef idx="minor"/>
      </dsp:style>
    </dsp:sp>
    <dsp:sp modelId="{3D261969-0DA2-4561-927E-1B8FEB13CF1C}">
      <dsp:nvSpPr>
        <dsp:cNvPr id="0" name=""/>
        <dsp:cNvSpPr/>
      </dsp:nvSpPr>
      <dsp:spPr>
        <a:xfrm>
          <a:off x="2540457" y="3614924"/>
          <a:ext cx="282168" cy="865317"/>
        </a:xfrm>
        <a:custGeom>
          <a:avLst/>
          <a:gdLst/>
          <a:ahLst/>
          <a:cxnLst/>
          <a:rect l="0" t="0" r="0" b="0"/>
          <a:pathLst>
            <a:path>
              <a:moveTo>
                <a:pt x="0" y="0"/>
              </a:moveTo>
              <a:lnTo>
                <a:pt x="0" y="865317"/>
              </a:lnTo>
              <a:lnTo>
                <a:pt x="282168" y="865317"/>
              </a:lnTo>
            </a:path>
          </a:pathLst>
        </a:custGeom>
        <a:noFill/>
        <a:ln w="12700" cap="flat" cmpd="sng" algn="ctr">
          <a:solidFill>
            <a:schemeClr val="bg1"/>
          </a:solidFill>
          <a:prstDash val="lgDash"/>
          <a:miter lim="800000"/>
        </a:ln>
        <a:effectLst/>
      </dsp:spPr>
      <dsp:style>
        <a:lnRef idx="2">
          <a:scrgbClr r="0" g="0" b="0"/>
        </a:lnRef>
        <a:fillRef idx="0">
          <a:scrgbClr r="0" g="0" b="0"/>
        </a:fillRef>
        <a:effectRef idx="0">
          <a:scrgbClr r="0" g="0" b="0"/>
        </a:effectRef>
        <a:fontRef idx="minor"/>
      </dsp:style>
    </dsp:sp>
    <dsp:sp modelId="{A2D855A8-0F73-4588-AE03-03346A04375A}">
      <dsp:nvSpPr>
        <dsp:cNvPr id="0" name=""/>
        <dsp:cNvSpPr/>
      </dsp:nvSpPr>
      <dsp:spPr>
        <a:xfrm>
          <a:off x="3292907" y="2279325"/>
          <a:ext cx="1138080" cy="395036"/>
        </a:xfrm>
        <a:custGeom>
          <a:avLst/>
          <a:gdLst/>
          <a:ahLst/>
          <a:cxnLst/>
          <a:rect l="0" t="0" r="0" b="0"/>
          <a:pathLst>
            <a:path>
              <a:moveTo>
                <a:pt x="1138080" y="0"/>
              </a:moveTo>
              <a:lnTo>
                <a:pt x="1138080" y="197518"/>
              </a:lnTo>
              <a:lnTo>
                <a:pt x="0" y="197518"/>
              </a:lnTo>
              <a:lnTo>
                <a:pt x="0" y="395036"/>
              </a:lnTo>
            </a:path>
          </a:pathLst>
        </a:custGeom>
        <a:noFill/>
        <a:ln w="12700" cap="flat" cmpd="sng" algn="ctr">
          <a:solidFill>
            <a:schemeClr val="bg1"/>
          </a:solidFill>
          <a:prstDash val="lgDash"/>
          <a:miter lim="800000"/>
        </a:ln>
        <a:effectLst/>
      </dsp:spPr>
      <dsp:style>
        <a:lnRef idx="2">
          <a:scrgbClr r="0" g="0" b="0"/>
        </a:lnRef>
        <a:fillRef idx="0">
          <a:scrgbClr r="0" g="0" b="0"/>
        </a:fillRef>
        <a:effectRef idx="0">
          <a:scrgbClr r="0" g="0" b="0"/>
        </a:effectRef>
        <a:fontRef idx="minor"/>
      </dsp:style>
    </dsp:sp>
    <dsp:sp modelId="{7D283B33-C0A9-40ED-9F88-6AA2F0C4EBA5}">
      <dsp:nvSpPr>
        <dsp:cNvPr id="0" name=""/>
        <dsp:cNvSpPr/>
      </dsp:nvSpPr>
      <dsp:spPr>
        <a:xfrm>
          <a:off x="4430988" y="943727"/>
          <a:ext cx="1707121" cy="395036"/>
        </a:xfrm>
        <a:custGeom>
          <a:avLst/>
          <a:gdLst/>
          <a:ahLst/>
          <a:cxnLst/>
          <a:rect l="0" t="0" r="0" b="0"/>
          <a:pathLst>
            <a:path>
              <a:moveTo>
                <a:pt x="1707121" y="0"/>
              </a:moveTo>
              <a:lnTo>
                <a:pt x="1707121" y="197518"/>
              </a:lnTo>
              <a:lnTo>
                <a:pt x="0" y="197518"/>
              </a:lnTo>
              <a:lnTo>
                <a:pt x="0" y="395036"/>
              </a:lnTo>
            </a:path>
          </a:pathLst>
        </a:custGeom>
        <a:noFill/>
        <a:ln w="12700" cap="flat" cmpd="sng" algn="ctr">
          <a:solidFill>
            <a:schemeClr val="bg1"/>
          </a:solidFill>
          <a:prstDash val="lgDash"/>
          <a:miter lim="800000"/>
        </a:ln>
        <a:effectLst/>
      </dsp:spPr>
      <dsp:style>
        <a:lnRef idx="2">
          <a:scrgbClr r="0" g="0" b="0"/>
        </a:lnRef>
        <a:fillRef idx="0">
          <a:scrgbClr r="0" g="0" b="0"/>
        </a:fillRef>
        <a:effectRef idx="0">
          <a:scrgbClr r="0" g="0" b="0"/>
        </a:effectRef>
        <a:fontRef idx="minor"/>
      </dsp:style>
    </dsp:sp>
    <dsp:sp modelId="{FAC8DF7A-D228-4DD6-A178-C01D4F0A4C01}">
      <dsp:nvSpPr>
        <dsp:cNvPr id="0" name=""/>
        <dsp:cNvSpPr/>
      </dsp:nvSpPr>
      <dsp:spPr>
        <a:xfrm>
          <a:off x="5197547" y="3164"/>
          <a:ext cx="1881125" cy="940562"/>
        </a:xfrm>
        <a:prstGeom prst="roundRect">
          <a:avLst/>
        </a:prstGeom>
        <a:solidFill>
          <a:srgbClr val="355222"/>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s-MX" sz="1900" b="1" kern="1200" dirty="0">
              <a:latin typeface="Inter" panose="02000503000000020004" pitchFamily="50" charset="0"/>
              <a:ea typeface="Inter" panose="02000503000000020004" pitchFamily="50" charset="0"/>
              <a:cs typeface="Inter" panose="02000503000000020004" pitchFamily="50" charset="0"/>
            </a:rPr>
            <a:t>Inicio</a:t>
          </a:r>
        </a:p>
      </dsp:txBody>
      <dsp:txXfrm>
        <a:off x="5243461" y="49078"/>
        <a:ext cx="1789297" cy="848734"/>
      </dsp:txXfrm>
    </dsp:sp>
    <dsp:sp modelId="{EBEFAA9D-94D8-40FF-9688-0F0F7A658668}">
      <dsp:nvSpPr>
        <dsp:cNvPr id="0" name=""/>
        <dsp:cNvSpPr/>
      </dsp:nvSpPr>
      <dsp:spPr>
        <a:xfrm>
          <a:off x="3490426" y="1338763"/>
          <a:ext cx="1881125" cy="940562"/>
        </a:xfrm>
        <a:prstGeom prst="roundRect">
          <a:avLst/>
        </a:prstGeom>
        <a:solidFill>
          <a:srgbClr val="286428"/>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s-MX" sz="1900" b="1" kern="1200" dirty="0">
              <a:latin typeface="Inter" panose="02000503000000020004" pitchFamily="50" charset="0"/>
              <a:ea typeface="Inter" panose="02000503000000020004" pitchFamily="50" charset="0"/>
              <a:cs typeface="Inter" panose="02000503000000020004" pitchFamily="50" charset="0"/>
            </a:rPr>
            <a:t>Asesoría nutricional</a:t>
          </a:r>
        </a:p>
      </dsp:txBody>
      <dsp:txXfrm>
        <a:off x="3536340" y="1384677"/>
        <a:ext cx="1789297" cy="848734"/>
      </dsp:txXfrm>
    </dsp:sp>
    <dsp:sp modelId="{539F9EFD-9667-48FC-84E5-B3F2E97276CF}">
      <dsp:nvSpPr>
        <dsp:cNvPr id="0" name=""/>
        <dsp:cNvSpPr/>
      </dsp:nvSpPr>
      <dsp:spPr>
        <a:xfrm>
          <a:off x="2352345" y="2674362"/>
          <a:ext cx="1881125" cy="940562"/>
        </a:xfrm>
        <a:prstGeom prst="roundRect">
          <a:avLst/>
        </a:prstGeom>
        <a:solidFill>
          <a:srgbClr val="378937"/>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s-MX" sz="1900" b="1" kern="1200" dirty="0">
              <a:latin typeface="Inter" panose="02000503000000020004" pitchFamily="50" charset="0"/>
              <a:ea typeface="Inter" panose="02000503000000020004" pitchFamily="50" charset="0"/>
              <a:cs typeface="Inter" panose="02000503000000020004" pitchFamily="50" charset="0"/>
            </a:rPr>
            <a:t>Planes nutricionales</a:t>
          </a:r>
        </a:p>
      </dsp:txBody>
      <dsp:txXfrm>
        <a:off x="2398259" y="2720276"/>
        <a:ext cx="1789297" cy="848734"/>
      </dsp:txXfrm>
    </dsp:sp>
    <dsp:sp modelId="{11113BB9-DFB1-4E86-90EA-F0AC351657B8}">
      <dsp:nvSpPr>
        <dsp:cNvPr id="0" name=""/>
        <dsp:cNvSpPr/>
      </dsp:nvSpPr>
      <dsp:spPr>
        <a:xfrm>
          <a:off x="2822626" y="4009961"/>
          <a:ext cx="1881125" cy="940562"/>
        </a:xfrm>
        <a:prstGeom prst="roundRect">
          <a:avLst/>
        </a:prstGeom>
        <a:solidFill>
          <a:srgbClr val="61BF6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s-MX" sz="1900" b="1" kern="1200">
              <a:latin typeface="Inter" panose="02000503000000020004" pitchFamily="50" charset="0"/>
              <a:ea typeface="Inter" panose="02000503000000020004" pitchFamily="50" charset="0"/>
              <a:cs typeface="Inter" panose="02000503000000020004" pitchFamily="50" charset="0"/>
            </a:rPr>
            <a:t>Platillo</a:t>
          </a:r>
          <a:endParaRPr lang="es-MX" sz="1900" b="1" kern="1200" dirty="0">
            <a:latin typeface="Inter" panose="02000503000000020004" pitchFamily="50" charset="0"/>
            <a:ea typeface="Inter" panose="02000503000000020004" pitchFamily="50" charset="0"/>
            <a:cs typeface="Inter" panose="02000503000000020004" pitchFamily="50" charset="0"/>
          </a:endParaRPr>
        </a:p>
      </dsp:txBody>
      <dsp:txXfrm>
        <a:off x="2868540" y="4055875"/>
        <a:ext cx="1789297" cy="848734"/>
      </dsp:txXfrm>
    </dsp:sp>
    <dsp:sp modelId="{D3070D0D-E8E6-47A4-82D2-EADBFA9BCEAF}">
      <dsp:nvSpPr>
        <dsp:cNvPr id="0" name=""/>
        <dsp:cNvSpPr/>
      </dsp:nvSpPr>
      <dsp:spPr>
        <a:xfrm>
          <a:off x="4628506" y="2674362"/>
          <a:ext cx="1881125" cy="940562"/>
        </a:xfrm>
        <a:prstGeom prst="roundRect">
          <a:avLst/>
        </a:prstGeom>
        <a:solidFill>
          <a:srgbClr val="378937"/>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s-MX" sz="1900" b="1" kern="1200" dirty="0">
              <a:latin typeface="Inter" panose="02000503000000020004" pitchFamily="50" charset="0"/>
              <a:ea typeface="Inter" panose="02000503000000020004" pitchFamily="50" charset="0"/>
              <a:cs typeface="Inter" panose="02000503000000020004" pitchFamily="50" charset="0"/>
            </a:rPr>
            <a:t>Blogs</a:t>
          </a:r>
        </a:p>
      </dsp:txBody>
      <dsp:txXfrm>
        <a:off x="4674420" y="2720276"/>
        <a:ext cx="1789297" cy="848734"/>
      </dsp:txXfrm>
    </dsp:sp>
    <dsp:sp modelId="{385756A1-D816-4AE1-9DF1-546118C7ECFA}">
      <dsp:nvSpPr>
        <dsp:cNvPr id="0" name=""/>
        <dsp:cNvSpPr/>
      </dsp:nvSpPr>
      <dsp:spPr>
        <a:xfrm>
          <a:off x="5098788" y="4009961"/>
          <a:ext cx="1881125" cy="940562"/>
        </a:xfrm>
        <a:prstGeom prst="roundRect">
          <a:avLst/>
        </a:prstGeom>
        <a:solidFill>
          <a:srgbClr val="61BF6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s-MX" sz="1900" b="1" kern="1200" dirty="0">
              <a:latin typeface="Inter" panose="02000503000000020004" pitchFamily="50" charset="0"/>
              <a:ea typeface="Inter" panose="02000503000000020004" pitchFamily="50" charset="0"/>
              <a:cs typeface="Inter" panose="02000503000000020004" pitchFamily="50" charset="0"/>
            </a:rPr>
            <a:t>Historias de Padecimientos</a:t>
          </a:r>
        </a:p>
      </dsp:txBody>
      <dsp:txXfrm>
        <a:off x="5144702" y="4055875"/>
        <a:ext cx="1789297" cy="848734"/>
      </dsp:txXfrm>
    </dsp:sp>
    <dsp:sp modelId="{F3C76705-A253-4709-B6EB-455D3F17AB78}">
      <dsp:nvSpPr>
        <dsp:cNvPr id="0" name=""/>
        <dsp:cNvSpPr/>
      </dsp:nvSpPr>
      <dsp:spPr>
        <a:xfrm>
          <a:off x="5098788" y="5345559"/>
          <a:ext cx="1881125" cy="940562"/>
        </a:xfrm>
        <a:prstGeom prst="roundRect">
          <a:avLst/>
        </a:prstGeom>
        <a:solidFill>
          <a:srgbClr val="61BF6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s-MX" sz="1900" b="1" kern="1200" dirty="0">
              <a:latin typeface="Inter" panose="02000503000000020004" pitchFamily="50" charset="0"/>
              <a:ea typeface="Inter" panose="02000503000000020004" pitchFamily="50" charset="0"/>
              <a:cs typeface="Inter" panose="02000503000000020004" pitchFamily="50" charset="0"/>
            </a:rPr>
            <a:t>Consejos generales</a:t>
          </a:r>
        </a:p>
      </dsp:txBody>
      <dsp:txXfrm>
        <a:off x="5144702" y="5391473"/>
        <a:ext cx="1789297" cy="848734"/>
      </dsp:txXfrm>
    </dsp:sp>
    <dsp:sp modelId="{1871ECFE-7D99-4225-A07C-A1429F314312}">
      <dsp:nvSpPr>
        <dsp:cNvPr id="0" name=""/>
        <dsp:cNvSpPr/>
      </dsp:nvSpPr>
      <dsp:spPr>
        <a:xfrm>
          <a:off x="6904668" y="1338763"/>
          <a:ext cx="1881125" cy="940562"/>
        </a:xfrm>
        <a:prstGeom prst="roundRect">
          <a:avLst/>
        </a:prstGeom>
        <a:solidFill>
          <a:srgbClr val="286428"/>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s-MX" sz="1900" b="1" kern="1200" dirty="0">
              <a:latin typeface="Inter" panose="02000503000000020004" pitchFamily="50" charset="0"/>
              <a:ea typeface="Inter" panose="02000503000000020004" pitchFamily="50" charset="0"/>
              <a:cs typeface="Inter" panose="02000503000000020004" pitchFamily="50" charset="0"/>
            </a:rPr>
            <a:t>Cuenta</a:t>
          </a:r>
        </a:p>
      </dsp:txBody>
      <dsp:txXfrm>
        <a:off x="6950582" y="1384677"/>
        <a:ext cx="1789297" cy="848734"/>
      </dsp:txXfrm>
    </dsp:sp>
    <dsp:sp modelId="{9E5A12FF-E47D-40B3-9399-3518E5285727}">
      <dsp:nvSpPr>
        <dsp:cNvPr id="0" name=""/>
        <dsp:cNvSpPr/>
      </dsp:nvSpPr>
      <dsp:spPr>
        <a:xfrm>
          <a:off x="7374949" y="2674362"/>
          <a:ext cx="1881125" cy="940562"/>
        </a:xfrm>
        <a:prstGeom prst="roundRect">
          <a:avLst/>
        </a:prstGeom>
        <a:solidFill>
          <a:srgbClr val="61BF6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s-MX" sz="1900" b="1" kern="1200" dirty="0">
              <a:latin typeface="Inter" panose="02000503000000020004" pitchFamily="50" charset="0"/>
              <a:ea typeface="Inter" panose="02000503000000020004" pitchFamily="50" charset="0"/>
              <a:cs typeface="Inter" panose="02000503000000020004" pitchFamily="50" charset="0"/>
            </a:rPr>
            <a:t>Editar</a:t>
          </a:r>
        </a:p>
      </dsp:txBody>
      <dsp:txXfrm>
        <a:off x="7420863" y="2720276"/>
        <a:ext cx="1789297" cy="848734"/>
      </dsp:txXfrm>
    </dsp:sp>
    <dsp:sp modelId="{78F67021-7542-4747-B802-2BC1AC2F7873}">
      <dsp:nvSpPr>
        <dsp:cNvPr id="0" name=""/>
        <dsp:cNvSpPr/>
      </dsp:nvSpPr>
      <dsp:spPr>
        <a:xfrm>
          <a:off x="7374949" y="4009961"/>
          <a:ext cx="1881125" cy="940562"/>
        </a:xfrm>
        <a:prstGeom prst="roundRect">
          <a:avLst/>
        </a:prstGeom>
        <a:solidFill>
          <a:srgbClr val="61BF6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s-MX" sz="1900" b="1" kern="1200" dirty="0">
              <a:latin typeface="Inter" panose="02000503000000020004" pitchFamily="50" charset="0"/>
              <a:ea typeface="Inter" panose="02000503000000020004" pitchFamily="50" charset="0"/>
              <a:cs typeface="Inter" panose="02000503000000020004" pitchFamily="50" charset="0"/>
            </a:rPr>
            <a:t>Eliminar</a:t>
          </a:r>
        </a:p>
      </dsp:txBody>
      <dsp:txXfrm>
        <a:off x="7420863" y="4055875"/>
        <a:ext cx="1789297" cy="84873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F023F4-517C-40C2-89C7-B12CF22A2200}">
      <dsp:nvSpPr>
        <dsp:cNvPr id="0" name=""/>
        <dsp:cNvSpPr/>
      </dsp:nvSpPr>
      <dsp:spPr>
        <a:xfrm>
          <a:off x="3465" y="0"/>
          <a:ext cx="3476957" cy="2070913"/>
        </a:xfrm>
        <a:prstGeom prst="homePlate">
          <a:avLst>
            <a:gd name="adj" fmla="val 25000"/>
          </a:avLst>
        </a:prstGeom>
        <a:solidFill>
          <a:srgbClr val="355222"/>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2659" tIns="60960" rIns="490637" bIns="60960" numCol="1" spcCol="1270" anchor="t" anchorCtr="0">
          <a:noAutofit/>
        </a:bodyPr>
        <a:lstStyle/>
        <a:p>
          <a:pPr marL="0" lvl="0" indent="0" algn="l" defTabSz="1066800">
            <a:lnSpc>
              <a:spcPct val="90000"/>
            </a:lnSpc>
            <a:spcBef>
              <a:spcPct val="0"/>
            </a:spcBef>
            <a:spcAft>
              <a:spcPct val="35000"/>
            </a:spcAft>
            <a:buNone/>
          </a:pPr>
          <a:r>
            <a:rPr lang="es-MX" sz="2400" kern="1200" dirty="0"/>
            <a:t>Inicio</a:t>
          </a:r>
        </a:p>
        <a:p>
          <a:pPr marL="171450" lvl="1" indent="-171450" algn="l" defTabSz="844550">
            <a:lnSpc>
              <a:spcPct val="90000"/>
            </a:lnSpc>
            <a:spcBef>
              <a:spcPct val="0"/>
            </a:spcBef>
            <a:spcAft>
              <a:spcPct val="15000"/>
            </a:spcAft>
            <a:buChar char="•"/>
          </a:pPr>
          <a:r>
            <a:rPr lang="es-MX" sz="1900" kern="1200" dirty="0"/>
            <a:t>Iniciar proceso</a:t>
          </a:r>
        </a:p>
        <a:p>
          <a:pPr marL="171450" lvl="1" indent="-171450" algn="l" defTabSz="844550">
            <a:lnSpc>
              <a:spcPct val="90000"/>
            </a:lnSpc>
            <a:spcBef>
              <a:spcPct val="0"/>
            </a:spcBef>
            <a:spcAft>
              <a:spcPct val="15000"/>
            </a:spcAft>
            <a:buChar char="•"/>
          </a:pPr>
          <a:r>
            <a:rPr lang="es-MX" sz="1900" kern="1200" dirty="0"/>
            <a:t>Información de nosotros para inspirar confianza</a:t>
          </a:r>
        </a:p>
      </dsp:txBody>
      <dsp:txXfrm>
        <a:off x="3465" y="0"/>
        <a:ext cx="3218093" cy="2070913"/>
      </dsp:txXfrm>
    </dsp:sp>
    <dsp:sp modelId="{9B721DA0-E796-4BAE-AC34-DDC9424B0F22}">
      <dsp:nvSpPr>
        <dsp:cNvPr id="0" name=""/>
        <dsp:cNvSpPr/>
      </dsp:nvSpPr>
      <dsp:spPr>
        <a:xfrm>
          <a:off x="2785031" y="0"/>
          <a:ext cx="3476957" cy="2070913"/>
        </a:xfrm>
        <a:prstGeom prst="chevron">
          <a:avLst>
            <a:gd name="adj" fmla="val 25000"/>
          </a:avLst>
        </a:prstGeom>
        <a:solidFill>
          <a:srgbClr val="286428"/>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2659" tIns="60960" rIns="122659" bIns="60960" numCol="1" spcCol="1270" anchor="t" anchorCtr="0">
          <a:noAutofit/>
        </a:bodyPr>
        <a:lstStyle/>
        <a:p>
          <a:pPr marL="0" lvl="0" indent="0" algn="l" defTabSz="1066800">
            <a:lnSpc>
              <a:spcPct val="90000"/>
            </a:lnSpc>
            <a:spcBef>
              <a:spcPct val="0"/>
            </a:spcBef>
            <a:spcAft>
              <a:spcPct val="35000"/>
            </a:spcAft>
            <a:buNone/>
          </a:pPr>
          <a:r>
            <a:rPr lang="es-MX" sz="2400" kern="1200" dirty="0"/>
            <a:t>Selección de automóvil</a:t>
          </a:r>
        </a:p>
        <a:p>
          <a:pPr marL="171450" lvl="1" indent="-171450" algn="l" defTabSz="844550">
            <a:lnSpc>
              <a:spcPct val="90000"/>
            </a:lnSpc>
            <a:spcBef>
              <a:spcPct val="0"/>
            </a:spcBef>
            <a:spcAft>
              <a:spcPct val="15000"/>
            </a:spcAft>
            <a:buChar char="•"/>
          </a:pPr>
          <a:r>
            <a:rPr lang="es-MX" sz="1900" kern="1200" dirty="0"/>
            <a:t>Elegir marca</a:t>
          </a:r>
        </a:p>
        <a:p>
          <a:pPr marL="171450" lvl="1" indent="-171450" algn="l" defTabSz="844550">
            <a:lnSpc>
              <a:spcPct val="90000"/>
            </a:lnSpc>
            <a:spcBef>
              <a:spcPct val="0"/>
            </a:spcBef>
            <a:spcAft>
              <a:spcPct val="15000"/>
            </a:spcAft>
            <a:buChar char="•"/>
          </a:pPr>
          <a:r>
            <a:rPr lang="es-MX" sz="1900" kern="1200" dirty="0"/>
            <a:t>Modelo</a:t>
          </a:r>
        </a:p>
        <a:p>
          <a:pPr marL="171450" lvl="1" indent="-171450" algn="l" defTabSz="844550">
            <a:lnSpc>
              <a:spcPct val="90000"/>
            </a:lnSpc>
            <a:spcBef>
              <a:spcPct val="0"/>
            </a:spcBef>
            <a:spcAft>
              <a:spcPct val="15000"/>
            </a:spcAft>
            <a:buChar char="•"/>
          </a:pPr>
          <a:r>
            <a:rPr lang="es-MX" sz="1900" kern="1200" dirty="0"/>
            <a:t>Año de publicación </a:t>
          </a:r>
        </a:p>
      </dsp:txBody>
      <dsp:txXfrm>
        <a:off x="3302759" y="0"/>
        <a:ext cx="2441501" cy="2070913"/>
      </dsp:txXfrm>
    </dsp:sp>
    <dsp:sp modelId="{F07DA82C-FD99-448D-BB73-FF962F8A0EEF}">
      <dsp:nvSpPr>
        <dsp:cNvPr id="0" name=""/>
        <dsp:cNvSpPr/>
      </dsp:nvSpPr>
      <dsp:spPr>
        <a:xfrm>
          <a:off x="5566596" y="0"/>
          <a:ext cx="3476957" cy="2070913"/>
        </a:xfrm>
        <a:prstGeom prst="chevron">
          <a:avLst>
            <a:gd name="adj" fmla="val 25000"/>
          </a:avLst>
        </a:prstGeom>
        <a:solidFill>
          <a:srgbClr val="378937"/>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2659" tIns="60960" rIns="122659" bIns="60960" numCol="1" spcCol="1270" anchor="t" anchorCtr="0">
          <a:noAutofit/>
        </a:bodyPr>
        <a:lstStyle/>
        <a:p>
          <a:pPr marL="0" lvl="0" indent="0" algn="l" defTabSz="1066800">
            <a:lnSpc>
              <a:spcPct val="90000"/>
            </a:lnSpc>
            <a:spcBef>
              <a:spcPct val="0"/>
            </a:spcBef>
            <a:spcAft>
              <a:spcPct val="35000"/>
            </a:spcAft>
            <a:buNone/>
          </a:pPr>
          <a:r>
            <a:rPr lang="es-MX" sz="2400" kern="1200" dirty="0"/>
            <a:t>Diagnostico</a:t>
          </a:r>
        </a:p>
        <a:p>
          <a:pPr marL="171450" lvl="1" indent="-171450" algn="l" defTabSz="844550">
            <a:lnSpc>
              <a:spcPct val="90000"/>
            </a:lnSpc>
            <a:spcBef>
              <a:spcPct val="0"/>
            </a:spcBef>
            <a:spcAft>
              <a:spcPct val="15000"/>
            </a:spcAft>
            <a:buChar char="•"/>
          </a:pPr>
          <a:r>
            <a:rPr lang="es-MX" sz="1900" kern="1200" dirty="0"/>
            <a:t>Preguntas de diagnostico</a:t>
          </a:r>
        </a:p>
        <a:p>
          <a:pPr marL="171450" lvl="1" indent="-171450" algn="l" defTabSz="844550">
            <a:lnSpc>
              <a:spcPct val="90000"/>
            </a:lnSpc>
            <a:spcBef>
              <a:spcPct val="0"/>
            </a:spcBef>
            <a:spcAft>
              <a:spcPct val="15000"/>
            </a:spcAft>
            <a:buChar char="•"/>
          </a:pPr>
          <a:r>
            <a:rPr lang="es-MX" sz="1900" kern="1200" dirty="0"/>
            <a:t>Posibilidad de describir el problema</a:t>
          </a:r>
        </a:p>
      </dsp:txBody>
      <dsp:txXfrm>
        <a:off x="6084324" y="0"/>
        <a:ext cx="2441501" cy="2070913"/>
      </dsp:txXfrm>
    </dsp:sp>
    <dsp:sp modelId="{A6F4A008-9ED1-4B96-AA22-4C47948C064F}">
      <dsp:nvSpPr>
        <dsp:cNvPr id="0" name=""/>
        <dsp:cNvSpPr/>
      </dsp:nvSpPr>
      <dsp:spPr>
        <a:xfrm>
          <a:off x="8348162" y="0"/>
          <a:ext cx="3476957" cy="2070913"/>
        </a:xfrm>
        <a:prstGeom prst="chevron">
          <a:avLst>
            <a:gd name="adj" fmla="val 25000"/>
          </a:avLst>
        </a:prstGeom>
        <a:solidFill>
          <a:srgbClr val="61BF6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2659" tIns="60960" rIns="122659" bIns="60960" numCol="1" spcCol="1270" anchor="t" anchorCtr="0">
          <a:noAutofit/>
        </a:bodyPr>
        <a:lstStyle/>
        <a:p>
          <a:pPr marL="0" lvl="0" indent="0" algn="l" defTabSz="1066800">
            <a:lnSpc>
              <a:spcPct val="90000"/>
            </a:lnSpc>
            <a:spcBef>
              <a:spcPct val="0"/>
            </a:spcBef>
            <a:spcAft>
              <a:spcPct val="35000"/>
            </a:spcAft>
            <a:buNone/>
          </a:pPr>
          <a:r>
            <a:rPr lang="es-MX" sz="2400" kern="1200" dirty="0"/>
            <a:t>Resultados</a:t>
          </a:r>
        </a:p>
        <a:p>
          <a:pPr marL="171450" lvl="1" indent="-171450" algn="l" defTabSz="844550">
            <a:lnSpc>
              <a:spcPct val="90000"/>
            </a:lnSpc>
            <a:spcBef>
              <a:spcPct val="0"/>
            </a:spcBef>
            <a:spcAft>
              <a:spcPct val="15000"/>
            </a:spcAft>
            <a:buChar char="•"/>
          </a:pPr>
          <a:r>
            <a:rPr lang="es-MX" sz="1900" kern="1200" dirty="0"/>
            <a:t>Diagnostico aproximado</a:t>
          </a:r>
        </a:p>
        <a:p>
          <a:pPr marL="171450" lvl="1" indent="-171450" algn="l" defTabSz="844550">
            <a:lnSpc>
              <a:spcPct val="90000"/>
            </a:lnSpc>
            <a:spcBef>
              <a:spcPct val="0"/>
            </a:spcBef>
            <a:spcAft>
              <a:spcPct val="15000"/>
            </a:spcAft>
            <a:buChar char="•"/>
          </a:pPr>
          <a:r>
            <a:rPr lang="es-MX" sz="1900" kern="1200" dirty="0"/>
            <a:t>Posibles problemas</a:t>
          </a:r>
        </a:p>
        <a:p>
          <a:pPr marL="171450" lvl="1" indent="-171450" algn="l" defTabSz="844550">
            <a:lnSpc>
              <a:spcPct val="90000"/>
            </a:lnSpc>
            <a:spcBef>
              <a:spcPct val="0"/>
            </a:spcBef>
            <a:spcAft>
              <a:spcPct val="15000"/>
            </a:spcAft>
            <a:buChar char="•"/>
          </a:pPr>
          <a:r>
            <a:rPr lang="es-MX" sz="1900" kern="1200" dirty="0"/>
            <a:t>Posibles soluciones</a:t>
          </a:r>
        </a:p>
      </dsp:txBody>
      <dsp:txXfrm>
        <a:off x="8865890" y="0"/>
        <a:ext cx="2441501" cy="2070913"/>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MX"/>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52F10CB-7D03-4C18-B7F9-C5232A524EB9}" type="datetimeFigureOut">
              <a:rPr lang="es-MX" smtClean="0"/>
              <a:t>12/01/2023</a:t>
            </a:fld>
            <a:endParaRPr lang="es-MX"/>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MX"/>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MX"/>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BA315D8-F3AC-43FD-BBDC-AB37009FCA9B}" type="slidenum">
              <a:rPr lang="es-MX" smtClean="0"/>
              <a:t>‹Nº›</a:t>
            </a:fld>
            <a:endParaRPr lang="es-MX"/>
          </a:p>
        </p:txBody>
      </p:sp>
    </p:spTree>
    <p:extLst>
      <p:ext uri="{BB962C8B-B14F-4D97-AF65-F5344CB8AC3E}">
        <p14:creationId xmlns:p14="http://schemas.microsoft.com/office/powerpoint/2010/main" val="20578521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 name="Google Shape;52;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rtlCol="0"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8468017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 name="Google Shape;52;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rtlCol="0"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 name="Google Shape;52;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rtlCol="0"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 name="Google Shape;52;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rtlCol="0"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 name="Google Shape;52;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rtlCol="0"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5196812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5450C5-3B96-BF1E-1046-003364304B5F}"/>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MX"/>
          </a:p>
        </p:txBody>
      </p:sp>
      <p:sp>
        <p:nvSpPr>
          <p:cNvPr id="3" name="Subtítulo 2">
            <a:extLst>
              <a:ext uri="{FF2B5EF4-FFF2-40B4-BE49-F238E27FC236}">
                <a16:creationId xmlns:a16="http://schemas.microsoft.com/office/drawing/2014/main" id="{82CD1CA1-6E3D-9CA3-D6A8-3595BEFF340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MX"/>
          </a:p>
        </p:txBody>
      </p:sp>
      <p:sp>
        <p:nvSpPr>
          <p:cNvPr id="4" name="Marcador de fecha 3">
            <a:extLst>
              <a:ext uri="{FF2B5EF4-FFF2-40B4-BE49-F238E27FC236}">
                <a16:creationId xmlns:a16="http://schemas.microsoft.com/office/drawing/2014/main" id="{A4065330-9913-C211-6153-6CCB6950920F}"/>
              </a:ext>
            </a:extLst>
          </p:cNvPr>
          <p:cNvSpPr>
            <a:spLocks noGrp="1"/>
          </p:cNvSpPr>
          <p:nvPr>
            <p:ph type="dt" sz="half" idx="10"/>
          </p:nvPr>
        </p:nvSpPr>
        <p:spPr/>
        <p:txBody>
          <a:bodyPr/>
          <a:lstStyle/>
          <a:p>
            <a:fld id="{7CE9D617-8D91-4315-801A-550F6DA9AD30}" type="datetimeFigureOut">
              <a:rPr lang="es-MX" smtClean="0"/>
              <a:t>12/01/2023</a:t>
            </a:fld>
            <a:endParaRPr lang="es-MX"/>
          </a:p>
        </p:txBody>
      </p:sp>
      <p:sp>
        <p:nvSpPr>
          <p:cNvPr id="5" name="Marcador de pie de página 4">
            <a:extLst>
              <a:ext uri="{FF2B5EF4-FFF2-40B4-BE49-F238E27FC236}">
                <a16:creationId xmlns:a16="http://schemas.microsoft.com/office/drawing/2014/main" id="{C28EDFF2-3A34-DDC0-F1FB-3474FAD12CDE}"/>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7135D173-B106-A722-C94A-DCC4FC4227E7}"/>
              </a:ext>
            </a:extLst>
          </p:cNvPr>
          <p:cNvSpPr>
            <a:spLocks noGrp="1"/>
          </p:cNvSpPr>
          <p:nvPr>
            <p:ph type="sldNum" sz="quarter" idx="12"/>
          </p:nvPr>
        </p:nvSpPr>
        <p:spPr/>
        <p:txBody>
          <a:bodyPr/>
          <a:lstStyle/>
          <a:p>
            <a:fld id="{C7944729-19AD-41A6-8468-288A38B523C4}" type="slidenum">
              <a:rPr lang="es-MX" smtClean="0"/>
              <a:t>‹Nº›</a:t>
            </a:fld>
            <a:endParaRPr lang="es-MX"/>
          </a:p>
        </p:txBody>
      </p:sp>
    </p:spTree>
    <p:extLst>
      <p:ext uri="{BB962C8B-B14F-4D97-AF65-F5344CB8AC3E}">
        <p14:creationId xmlns:p14="http://schemas.microsoft.com/office/powerpoint/2010/main" val="19577838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81F765A-76D5-FA91-4265-7509AC2E7396}"/>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texto vertical 2">
            <a:extLst>
              <a:ext uri="{FF2B5EF4-FFF2-40B4-BE49-F238E27FC236}">
                <a16:creationId xmlns:a16="http://schemas.microsoft.com/office/drawing/2014/main" id="{39861FCA-CF7F-A942-DA47-A13325E20863}"/>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FA96052C-2261-DA58-C0FB-C12E3144DFA6}"/>
              </a:ext>
            </a:extLst>
          </p:cNvPr>
          <p:cNvSpPr>
            <a:spLocks noGrp="1"/>
          </p:cNvSpPr>
          <p:nvPr>
            <p:ph type="dt" sz="half" idx="10"/>
          </p:nvPr>
        </p:nvSpPr>
        <p:spPr/>
        <p:txBody>
          <a:bodyPr/>
          <a:lstStyle/>
          <a:p>
            <a:fld id="{7CE9D617-8D91-4315-801A-550F6DA9AD30}" type="datetimeFigureOut">
              <a:rPr lang="es-MX" smtClean="0"/>
              <a:t>12/01/2023</a:t>
            </a:fld>
            <a:endParaRPr lang="es-MX"/>
          </a:p>
        </p:txBody>
      </p:sp>
      <p:sp>
        <p:nvSpPr>
          <p:cNvPr id="5" name="Marcador de pie de página 4">
            <a:extLst>
              <a:ext uri="{FF2B5EF4-FFF2-40B4-BE49-F238E27FC236}">
                <a16:creationId xmlns:a16="http://schemas.microsoft.com/office/drawing/2014/main" id="{7D94A6E0-2810-AA63-EB6C-013026E2E3A0}"/>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7F0951D0-4462-97DA-0A91-38EB1E3AEC4A}"/>
              </a:ext>
            </a:extLst>
          </p:cNvPr>
          <p:cNvSpPr>
            <a:spLocks noGrp="1"/>
          </p:cNvSpPr>
          <p:nvPr>
            <p:ph type="sldNum" sz="quarter" idx="12"/>
          </p:nvPr>
        </p:nvSpPr>
        <p:spPr/>
        <p:txBody>
          <a:bodyPr/>
          <a:lstStyle/>
          <a:p>
            <a:fld id="{C7944729-19AD-41A6-8468-288A38B523C4}" type="slidenum">
              <a:rPr lang="es-MX" smtClean="0"/>
              <a:t>‹Nº›</a:t>
            </a:fld>
            <a:endParaRPr lang="es-MX"/>
          </a:p>
        </p:txBody>
      </p:sp>
    </p:spTree>
    <p:extLst>
      <p:ext uri="{BB962C8B-B14F-4D97-AF65-F5344CB8AC3E}">
        <p14:creationId xmlns:p14="http://schemas.microsoft.com/office/powerpoint/2010/main" val="33581926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B7E7891C-574F-F9BE-752F-AA218776CF4F}"/>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MX"/>
          </a:p>
        </p:txBody>
      </p:sp>
      <p:sp>
        <p:nvSpPr>
          <p:cNvPr id="3" name="Marcador de texto vertical 2">
            <a:extLst>
              <a:ext uri="{FF2B5EF4-FFF2-40B4-BE49-F238E27FC236}">
                <a16:creationId xmlns:a16="http://schemas.microsoft.com/office/drawing/2014/main" id="{8FADC5A7-E628-87CD-0486-002BBA6DC0D6}"/>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163021A1-873C-4E2D-3AA2-ED304CC261ED}"/>
              </a:ext>
            </a:extLst>
          </p:cNvPr>
          <p:cNvSpPr>
            <a:spLocks noGrp="1"/>
          </p:cNvSpPr>
          <p:nvPr>
            <p:ph type="dt" sz="half" idx="10"/>
          </p:nvPr>
        </p:nvSpPr>
        <p:spPr/>
        <p:txBody>
          <a:bodyPr/>
          <a:lstStyle/>
          <a:p>
            <a:fld id="{7CE9D617-8D91-4315-801A-550F6DA9AD30}" type="datetimeFigureOut">
              <a:rPr lang="es-MX" smtClean="0"/>
              <a:t>12/01/2023</a:t>
            </a:fld>
            <a:endParaRPr lang="es-MX"/>
          </a:p>
        </p:txBody>
      </p:sp>
      <p:sp>
        <p:nvSpPr>
          <p:cNvPr id="5" name="Marcador de pie de página 4">
            <a:extLst>
              <a:ext uri="{FF2B5EF4-FFF2-40B4-BE49-F238E27FC236}">
                <a16:creationId xmlns:a16="http://schemas.microsoft.com/office/drawing/2014/main" id="{6F9FF209-5944-99D0-AEED-C6B3CDC0721B}"/>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8421D077-ED6B-1987-81E9-1E6DD92D4559}"/>
              </a:ext>
            </a:extLst>
          </p:cNvPr>
          <p:cNvSpPr>
            <a:spLocks noGrp="1"/>
          </p:cNvSpPr>
          <p:nvPr>
            <p:ph type="sldNum" sz="quarter" idx="12"/>
          </p:nvPr>
        </p:nvSpPr>
        <p:spPr/>
        <p:txBody>
          <a:bodyPr/>
          <a:lstStyle/>
          <a:p>
            <a:fld id="{C7944729-19AD-41A6-8468-288A38B523C4}" type="slidenum">
              <a:rPr lang="es-MX" smtClean="0"/>
              <a:t>‹Nº›</a:t>
            </a:fld>
            <a:endParaRPr lang="es-MX"/>
          </a:p>
        </p:txBody>
      </p:sp>
    </p:spTree>
    <p:extLst>
      <p:ext uri="{BB962C8B-B14F-4D97-AF65-F5344CB8AC3E}">
        <p14:creationId xmlns:p14="http://schemas.microsoft.com/office/powerpoint/2010/main" val="13109011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415611" y="992767"/>
            <a:ext cx="11360800" cy="2736800"/>
          </a:xfrm>
          <a:prstGeom prst="rect">
            <a:avLst/>
          </a:prstGeom>
          <a:noFill/>
          <a:ln>
            <a:noFill/>
          </a:ln>
        </p:spPr>
        <p:txBody>
          <a:bodyPr spcFirstLastPara="1" wrap="square" lIns="91425" tIns="91425" rIns="91425" bIns="91425" rtlCol="0" anchor="b" anchorCtr="0">
            <a:noAutofit/>
          </a:bodyPr>
          <a:lstStyle>
            <a:lvl1pPr lvl="0" algn="ctr">
              <a:lnSpc>
                <a:spcPct val="100000"/>
              </a:lnSpc>
              <a:spcBef>
                <a:spcPts val="0"/>
              </a:spcBef>
              <a:spcAft>
                <a:spcPts val="0"/>
              </a:spcAft>
              <a:buSzPts val="5200"/>
              <a:buNone/>
              <a:defRPr sz="6933"/>
            </a:lvl1pPr>
            <a:lvl2pPr lvl="1" algn="ctr">
              <a:lnSpc>
                <a:spcPct val="100000"/>
              </a:lnSpc>
              <a:spcBef>
                <a:spcPts val="0"/>
              </a:spcBef>
              <a:spcAft>
                <a:spcPts val="0"/>
              </a:spcAft>
              <a:buSzPts val="5200"/>
              <a:buNone/>
              <a:defRPr sz="6933"/>
            </a:lvl2pPr>
            <a:lvl3pPr lvl="2" algn="ctr">
              <a:lnSpc>
                <a:spcPct val="100000"/>
              </a:lnSpc>
              <a:spcBef>
                <a:spcPts val="0"/>
              </a:spcBef>
              <a:spcAft>
                <a:spcPts val="0"/>
              </a:spcAft>
              <a:buSzPts val="5200"/>
              <a:buNone/>
              <a:defRPr sz="6933"/>
            </a:lvl3pPr>
            <a:lvl4pPr lvl="3" algn="ctr">
              <a:lnSpc>
                <a:spcPct val="100000"/>
              </a:lnSpc>
              <a:spcBef>
                <a:spcPts val="0"/>
              </a:spcBef>
              <a:spcAft>
                <a:spcPts val="0"/>
              </a:spcAft>
              <a:buSzPts val="5200"/>
              <a:buNone/>
              <a:defRPr sz="6933"/>
            </a:lvl4pPr>
            <a:lvl5pPr lvl="4" algn="ctr">
              <a:lnSpc>
                <a:spcPct val="100000"/>
              </a:lnSpc>
              <a:spcBef>
                <a:spcPts val="0"/>
              </a:spcBef>
              <a:spcAft>
                <a:spcPts val="0"/>
              </a:spcAft>
              <a:buSzPts val="5200"/>
              <a:buNone/>
              <a:defRPr sz="6933"/>
            </a:lvl5pPr>
            <a:lvl6pPr lvl="5" algn="ctr">
              <a:lnSpc>
                <a:spcPct val="100000"/>
              </a:lnSpc>
              <a:spcBef>
                <a:spcPts val="0"/>
              </a:spcBef>
              <a:spcAft>
                <a:spcPts val="0"/>
              </a:spcAft>
              <a:buSzPts val="5200"/>
              <a:buNone/>
              <a:defRPr sz="6933"/>
            </a:lvl6pPr>
            <a:lvl7pPr lvl="6" algn="ctr">
              <a:lnSpc>
                <a:spcPct val="100000"/>
              </a:lnSpc>
              <a:spcBef>
                <a:spcPts val="0"/>
              </a:spcBef>
              <a:spcAft>
                <a:spcPts val="0"/>
              </a:spcAft>
              <a:buSzPts val="5200"/>
              <a:buNone/>
              <a:defRPr sz="6933"/>
            </a:lvl7pPr>
            <a:lvl8pPr lvl="7" algn="ctr">
              <a:lnSpc>
                <a:spcPct val="100000"/>
              </a:lnSpc>
              <a:spcBef>
                <a:spcPts val="0"/>
              </a:spcBef>
              <a:spcAft>
                <a:spcPts val="0"/>
              </a:spcAft>
              <a:buSzPts val="5200"/>
              <a:buNone/>
              <a:defRPr sz="6933"/>
            </a:lvl8pPr>
            <a:lvl9pPr lvl="8" algn="ctr">
              <a:lnSpc>
                <a:spcPct val="100000"/>
              </a:lnSpc>
              <a:spcBef>
                <a:spcPts val="0"/>
              </a:spcBef>
              <a:spcAft>
                <a:spcPts val="0"/>
              </a:spcAft>
              <a:buSzPts val="5200"/>
              <a:buNone/>
              <a:defRPr sz="6933"/>
            </a:lvl9pPr>
          </a:lstStyle>
          <a:p>
            <a:pPr rtl="0"/>
            <a:endParaRPr/>
          </a:p>
        </p:txBody>
      </p:sp>
      <p:sp>
        <p:nvSpPr>
          <p:cNvPr id="11" name="Google Shape;11;p2"/>
          <p:cNvSpPr txBox="1">
            <a:spLocks noGrp="1"/>
          </p:cNvSpPr>
          <p:nvPr>
            <p:ph type="subTitle" idx="1"/>
          </p:nvPr>
        </p:nvSpPr>
        <p:spPr>
          <a:xfrm>
            <a:off x="415600" y="3778833"/>
            <a:ext cx="11360800" cy="1056800"/>
          </a:xfrm>
          <a:prstGeom prst="rect">
            <a:avLst/>
          </a:prstGeom>
          <a:noFill/>
          <a:ln>
            <a:noFill/>
          </a:ln>
        </p:spPr>
        <p:txBody>
          <a:bodyPr spcFirstLastPara="1" wrap="square" lIns="91425" tIns="91425" rIns="91425" bIns="91425" rtlCol="0" anchor="t" anchorCtr="0">
            <a:noAutofit/>
          </a:bodyPr>
          <a:lstStyle>
            <a:lvl1pPr lvl="0" algn="ctr">
              <a:lnSpc>
                <a:spcPct val="100000"/>
              </a:lnSpc>
              <a:spcBef>
                <a:spcPts val="0"/>
              </a:spcBef>
              <a:spcAft>
                <a:spcPts val="0"/>
              </a:spcAft>
              <a:buSzPts val="2800"/>
              <a:buNone/>
              <a:defRPr sz="3733"/>
            </a:lvl1pPr>
            <a:lvl2pPr lvl="1" algn="ctr">
              <a:lnSpc>
                <a:spcPct val="100000"/>
              </a:lnSpc>
              <a:spcBef>
                <a:spcPts val="0"/>
              </a:spcBef>
              <a:spcAft>
                <a:spcPts val="0"/>
              </a:spcAft>
              <a:buSzPts val="2800"/>
              <a:buNone/>
              <a:defRPr sz="3733"/>
            </a:lvl2pPr>
            <a:lvl3pPr lvl="2" algn="ctr">
              <a:lnSpc>
                <a:spcPct val="100000"/>
              </a:lnSpc>
              <a:spcBef>
                <a:spcPts val="0"/>
              </a:spcBef>
              <a:spcAft>
                <a:spcPts val="0"/>
              </a:spcAft>
              <a:buSzPts val="2800"/>
              <a:buNone/>
              <a:defRPr sz="3733"/>
            </a:lvl3pPr>
            <a:lvl4pPr lvl="3" algn="ctr">
              <a:lnSpc>
                <a:spcPct val="100000"/>
              </a:lnSpc>
              <a:spcBef>
                <a:spcPts val="0"/>
              </a:spcBef>
              <a:spcAft>
                <a:spcPts val="0"/>
              </a:spcAft>
              <a:buSzPts val="2800"/>
              <a:buNone/>
              <a:defRPr sz="3733"/>
            </a:lvl4pPr>
            <a:lvl5pPr lvl="4" algn="ctr">
              <a:lnSpc>
                <a:spcPct val="100000"/>
              </a:lnSpc>
              <a:spcBef>
                <a:spcPts val="0"/>
              </a:spcBef>
              <a:spcAft>
                <a:spcPts val="0"/>
              </a:spcAft>
              <a:buSzPts val="2800"/>
              <a:buNone/>
              <a:defRPr sz="3733"/>
            </a:lvl5pPr>
            <a:lvl6pPr lvl="5" algn="ctr">
              <a:lnSpc>
                <a:spcPct val="100000"/>
              </a:lnSpc>
              <a:spcBef>
                <a:spcPts val="0"/>
              </a:spcBef>
              <a:spcAft>
                <a:spcPts val="0"/>
              </a:spcAft>
              <a:buSzPts val="2800"/>
              <a:buNone/>
              <a:defRPr sz="3733"/>
            </a:lvl6pPr>
            <a:lvl7pPr lvl="6" algn="ctr">
              <a:lnSpc>
                <a:spcPct val="100000"/>
              </a:lnSpc>
              <a:spcBef>
                <a:spcPts val="0"/>
              </a:spcBef>
              <a:spcAft>
                <a:spcPts val="0"/>
              </a:spcAft>
              <a:buSzPts val="2800"/>
              <a:buNone/>
              <a:defRPr sz="3733"/>
            </a:lvl7pPr>
            <a:lvl8pPr lvl="7" algn="ctr">
              <a:lnSpc>
                <a:spcPct val="100000"/>
              </a:lnSpc>
              <a:spcBef>
                <a:spcPts val="0"/>
              </a:spcBef>
              <a:spcAft>
                <a:spcPts val="0"/>
              </a:spcAft>
              <a:buSzPts val="2800"/>
              <a:buNone/>
              <a:defRPr sz="3733"/>
            </a:lvl8pPr>
            <a:lvl9pPr lvl="8" algn="ctr">
              <a:lnSpc>
                <a:spcPct val="100000"/>
              </a:lnSpc>
              <a:spcBef>
                <a:spcPts val="0"/>
              </a:spcBef>
              <a:spcAft>
                <a:spcPts val="0"/>
              </a:spcAft>
              <a:buSzPts val="2800"/>
              <a:buNone/>
              <a:defRPr sz="3733"/>
            </a:lvl9pPr>
          </a:lstStyle>
          <a:p>
            <a:pPr rtl="0"/>
            <a:endParaRPr/>
          </a:p>
        </p:txBody>
      </p:sp>
      <p:sp>
        <p:nvSpPr>
          <p:cNvPr id="12" name="Google Shape;12;p2"/>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rtlCol="0" anchor="ctr" anchorCtr="0">
            <a:no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9pPr>
          </a:lstStyle>
          <a:p>
            <a:fld id="{00000000-1234-1234-1234-123412341234}" type="slidenum">
              <a:rPr lang="es-MX" smtClean="0"/>
              <a:pPr/>
              <a:t>‹Nº›</a:t>
            </a:fld>
            <a:endParaRPr lang="es-MX"/>
          </a:p>
        </p:txBody>
      </p:sp>
    </p:spTree>
    <p:extLst>
      <p:ext uri="{BB962C8B-B14F-4D97-AF65-F5344CB8AC3E}">
        <p14:creationId xmlns:p14="http://schemas.microsoft.com/office/powerpoint/2010/main" val="3458087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415600" y="2867800"/>
            <a:ext cx="11360800" cy="1122400"/>
          </a:xfrm>
          <a:prstGeom prst="rect">
            <a:avLst/>
          </a:prstGeom>
          <a:noFill/>
          <a:ln>
            <a:noFill/>
          </a:ln>
        </p:spPr>
        <p:txBody>
          <a:bodyPr spcFirstLastPara="1" wrap="square" lIns="91425" tIns="91425" rIns="91425" bIns="91425" rtlCol="0" anchor="ctr" anchorCtr="0">
            <a:noAutofit/>
          </a:bodyPr>
          <a:lstStyle>
            <a:lvl1pPr lvl="0" algn="ctr">
              <a:lnSpc>
                <a:spcPct val="100000"/>
              </a:lnSpc>
              <a:spcBef>
                <a:spcPts val="0"/>
              </a:spcBef>
              <a:spcAft>
                <a:spcPts val="0"/>
              </a:spcAft>
              <a:buSzPts val="3600"/>
              <a:buNone/>
              <a:defRPr sz="4800"/>
            </a:lvl1pPr>
            <a:lvl2pPr lvl="1" algn="ctr">
              <a:lnSpc>
                <a:spcPct val="100000"/>
              </a:lnSpc>
              <a:spcBef>
                <a:spcPts val="0"/>
              </a:spcBef>
              <a:spcAft>
                <a:spcPts val="0"/>
              </a:spcAft>
              <a:buSzPts val="3600"/>
              <a:buNone/>
              <a:defRPr sz="4800"/>
            </a:lvl2pPr>
            <a:lvl3pPr lvl="2" algn="ctr">
              <a:lnSpc>
                <a:spcPct val="100000"/>
              </a:lnSpc>
              <a:spcBef>
                <a:spcPts val="0"/>
              </a:spcBef>
              <a:spcAft>
                <a:spcPts val="0"/>
              </a:spcAft>
              <a:buSzPts val="3600"/>
              <a:buNone/>
              <a:defRPr sz="4800"/>
            </a:lvl3pPr>
            <a:lvl4pPr lvl="3" algn="ctr">
              <a:lnSpc>
                <a:spcPct val="100000"/>
              </a:lnSpc>
              <a:spcBef>
                <a:spcPts val="0"/>
              </a:spcBef>
              <a:spcAft>
                <a:spcPts val="0"/>
              </a:spcAft>
              <a:buSzPts val="3600"/>
              <a:buNone/>
              <a:defRPr sz="4800"/>
            </a:lvl4pPr>
            <a:lvl5pPr lvl="4" algn="ctr">
              <a:lnSpc>
                <a:spcPct val="100000"/>
              </a:lnSpc>
              <a:spcBef>
                <a:spcPts val="0"/>
              </a:spcBef>
              <a:spcAft>
                <a:spcPts val="0"/>
              </a:spcAft>
              <a:buSzPts val="3600"/>
              <a:buNone/>
              <a:defRPr sz="4800"/>
            </a:lvl5pPr>
            <a:lvl6pPr lvl="5" algn="ctr">
              <a:lnSpc>
                <a:spcPct val="100000"/>
              </a:lnSpc>
              <a:spcBef>
                <a:spcPts val="0"/>
              </a:spcBef>
              <a:spcAft>
                <a:spcPts val="0"/>
              </a:spcAft>
              <a:buSzPts val="3600"/>
              <a:buNone/>
              <a:defRPr sz="4800"/>
            </a:lvl6pPr>
            <a:lvl7pPr lvl="6" algn="ctr">
              <a:lnSpc>
                <a:spcPct val="100000"/>
              </a:lnSpc>
              <a:spcBef>
                <a:spcPts val="0"/>
              </a:spcBef>
              <a:spcAft>
                <a:spcPts val="0"/>
              </a:spcAft>
              <a:buSzPts val="3600"/>
              <a:buNone/>
              <a:defRPr sz="4800"/>
            </a:lvl7pPr>
            <a:lvl8pPr lvl="7" algn="ctr">
              <a:lnSpc>
                <a:spcPct val="100000"/>
              </a:lnSpc>
              <a:spcBef>
                <a:spcPts val="0"/>
              </a:spcBef>
              <a:spcAft>
                <a:spcPts val="0"/>
              </a:spcAft>
              <a:buSzPts val="3600"/>
              <a:buNone/>
              <a:defRPr sz="4800"/>
            </a:lvl8pPr>
            <a:lvl9pPr lvl="8" algn="ctr">
              <a:lnSpc>
                <a:spcPct val="100000"/>
              </a:lnSpc>
              <a:spcBef>
                <a:spcPts val="0"/>
              </a:spcBef>
              <a:spcAft>
                <a:spcPts val="0"/>
              </a:spcAft>
              <a:buSzPts val="3600"/>
              <a:buNone/>
              <a:defRPr sz="4800"/>
            </a:lvl9pPr>
          </a:lstStyle>
          <a:p>
            <a:pPr rtl="0"/>
            <a:endParaRPr/>
          </a:p>
        </p:txBody>
      </p:sp>
      <p:sp>
        <p:nvSpPr>
          <p:cNvPr id="15" name="Google Shape;15;p3"/>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rtlCol="0" anchor="ctr" anchorCtr="0">
            <a:no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9pPr>
          </a:lstStyle>
          <a:p>
            <a:fld id="{00000000-1234-1234-1234-123412341234}" type="slidenum">
              <a:rPr lang="es-MX" smtClean="0"/>
              <a:pPr/>
              <a:t>‹Nº›</a:t>
            </a:fld>
            <a:endParaRPr lang="es-MX"/>
          </a:p>
        </p:txBody>
      </p:sp>
    </p:spTree>
    <p:extLst>
      <p:ext uri="{BB962C8B-B14F-4D97-AF65-F5344CB8AC3E}">
        <p14:creationId xmlns:p14="http://schemas.microsoft.com/office/powerpoint/2010/main" val="215552990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rtlCol="0"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pPr rtl="0"/>
            <a:endParaRPr/>
          </a:p>
        </p:txBody>
      </p:sp>
      <p:sp>
        <p:nvSpPr>
          <p:cNvPr id="18" name="Google Shape;18;p4"/>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rtlCol="0" anchor="t" anchorCtr="0">
            <a:noAutofit/>
          </a:bodyPr>
          <a:lstStyle>
            <a:lvl1pPr marL="609585" lvl="0" indent="-457189" algn="l">
              <a:lnSpc>
                <a:spcPct val="115000"/>
              </a:lnSpc>
              <a:spcBef>
                <a:spcPts val="0"/>
              </a:spcBef>
              <a:spcAft>
                <a:spcPts val="0"/>
              </a:spcAft>
              <a:buSzPts val="1800"/>
              <a:buChar char="●"/>
              <a:defRPr/>
            </a:lvl1pPr>
            <a:lvl2pPr marL="1219170" lvl="1" indent="-423323" algn="l">
              <a:lnSpc>
                <a:spcPct val="115000"/>
              </a:lnSpc>
              <a:spcBef>
                <a:spcPts val="2133"/>
              </a:spcBef>
              <a:spcAft>
                <a:spcPts val="0"/>
              </a:spcAft>
              <a:buSzPts val="1400"/>
              <a:buChar char="○"/>
              <a:defRPr/>
            </a:lvl2pPr>
            <a:lvl3pPr marL="1828754" lvl="2" indent="-423323" algn="l">
              <a:lnSpc>
                <a:spcPct val="115000"/>
              </a:lnSpc>
              <a:spcBef>
                <a:spcPts val="2133"/>
              </a:spcBef>
              <a:spcAft>
                <a:spcPts val="0"/>
              </a:spcAft>
              <a:buSzPts val="1400"/>
              <a:buChar char="■"/>
              <a:defRPr/>
            </a:lvl3pPr>
            <a:lvl4pPr marL="2438339" lvl="3" indent="-423323" algn="l">
              <a:lnSpc>
                <a:spcPct val="115000"/>
              </a:lnSpc>
              <a:spcBef>
                <a:spcPts val="2133"/>
              </a:spcBef>
              <a:spcAft>
                <a:spcPts val="0"/>
              </a:spcAft>
              <a:buSzPts val="1400"/>
              <a:buChar char="●"/>
              <a:defRPr/>
            </a:lvl4pPr>
            <a:lvl5pPr marL="3047924" lvl="4" indent="-423323" algn="l">
              <a:lnSpc>
                <a:spcPct val="115000"/>
              </a:lnSpc>
              <a:spcBef>
                <a:spcPts val="2133"/>
              </a:spcBef>
              <a:spcAft>
                <a:spcPts val="0"/>
              </a:spcAft>
              <a:buSzPts val="1400"/>
              <a:buChar char="○"/>
              <a:defRPr/>
            </a:lvl5pPr>
            <a:lvl6pPr marL="3657509" lvl="5" indent="-423323" algn="l">
              <a:lnSpc>
                <a:spcPct val="115000"/>
              </a:lnSpc>
              <a:spcBef>
                <a:spcPts val="2133"/>
              </a:spcBef>
              <a:spcAft>
                <a:spcPts val="0"/>
              </a:spcAft>
              <a:buSzPts val="1400"/>
              <a:buChar char="■"/>
              <a:defRPr/>
            </a:lvl6pPr>
            <a:lvl7pPr marL="4267093" lvl="6" indent="-423323" algn="l">
              <a:lnSpc>
                <a:spcPct val="115000"/>
              </a:lnSpc>
              <a:spcBef>
                <a:spcPts val="2133"/>
              </a:spcBef>
              <a:spcAft>
                <a:spcPts val="0"/>
              </a:spcAft>
              <a:buSzPts val="1400"/>
              <a:buChar char="●"/>
              <a:defRPr/>
            </a:lvl7pPr>
            <a:lvl8pPr marL="4876678" lvl="7" indent="-423323" algn="l">
              <a:lnSpc>
                <a:spcPct val="115000"/>
              </a:lnSpc>
              <a:spcBef>
                <a:spcPts val="2133"/>
              </a:spcBef>
              <a:spcAft>
                <a:spcPts val="0"/>
              </a:spcAft>
              <a:buSzPts val="1400"/>
              <a:buChar char="○"/>
              <a:defRPr/>
            </a:lvl8pPr>
            <a:lvl9pPr marL="5486263" lvl="8" indent="-423323" algn="l">
              <a:lnSpc>
                <a:spcPct val="115000"/>
              </a:lnSpc>
              <a:spcBef>
                <a:spcPts val="2133"/>
              </a:spcBef>
              <a:spcAft>
                <a:spcPts val="2133"/>
              </a:spcAft>
              <a:buSzPts val="1400"/>
              <a:buChar char="■"/>
              <a:defRPr/>
            </a:lvl9pPr>
          </a:lstStyle>
          <a:p>
            <a:pPr rtl="0"/>
            <a:endParaRPr/>
          </a:p>
        </p:txBody>
      </p:sp>
      <p:sp>
        <p:nvSpPr>
          <p:cNvPr id="19" name="Google Shape;19;p4"/>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rtlCol="0" anchor="ctr" anchorCtr="0">
            <a:no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9pPr>
          </a:lstStyle>
          <a:p>
            <a:fld id="{00000000-1234-1234-1234-123412341234}" type="slidenum">
              <a:rPr lang="es-MX" smtClean="0"/>
              <a:pPr/>
              <a:t>‹Nº›</a:t>
            </a:fld>
            <a:endParaRPr lang="es-MX"/>
          </a:p>
        </p:txBody>
      </p:sp>
    </p:spTree>
    <p:extLst>
      <p:ext uri="{BB962C8B-B14F-4D97-AF65-F5344CB8AC3E}">
        <p14:creationId xmlns:p14="http://schemas.microsoft.com/office/powerpoint/2010/main" val="112577106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rtlCol="0"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pPr rtl="0"/>
            <a:endParaRPr/>
          </a:p>
        </p:txBody>
      </p:sp>
      <p:sp>
        <p:nvSpPr>
          <p:cNvPr id="22" name="Google Shape;22;p5"/>
          <p:cNvSpPr txBox="1">
            <a:spLocks noGrp="1"/>
          </p:cNvSpPr>
          <p:nvPr>
            <p:ph type="body" idx="1"/>
          </p:nvPr>
        </p:nvSpPr>
        <p:spPr>
          <a:xfrm>
            <a:off x="415600" y="1536633"/>
            <a:ext cx="5333200" cy="4555200"/>
          </a:xfrm>
          <a:prstGeom prst="rect">
            <a:avLst/>
          </a:prstGeom>
          <a:noFill/>
          <a:ln>
            <a:noFill/>
          </a:ln>
        </p:spPr>
        <p:txBody>
          <a:bodyPr spcFirstLastPara="1" wrap="square" lIns="91425" tIns="91425" rIns="91425" bIns="91425" rtlCol="0" anchor="t" anchorCtr="0">
            <a:noAutofit/>
          </a:bodyPr>
          <a:lstStyle>
            <a:lvl1pPr marL="609585" lvl="0" indent="-423323" algn="l">
              <a:lnSpc>
                <a:spcPct val="115000"/>
              </a:lnSpc>
              <a:spcBef>
                <a:spcPts val="0"/>
              </a:spcBef>
              <a:spcAft>
                <a:spcPts val="0"/>
              </a:spcAft>
              <a:buSzPts val="1400"/>
              <a:buChar char="●"/>
              <a:defRPr sz="1867"/>
            </a:lvl1pPr>
            <a:lvl2pPr marL="1219170" lvl="1" indent="-406390" algn="l">
              <a:lnSpc>
                <a:spcPct val="115000"/>
              </a:lnSpc>
              <a:spcBef>
                <a:spcPts val="2133"/>
              </a:spcBef>
              <a:spcAft>
                <a:spcPts val="0"/>
              </a:spcAft>
              <a:buSzPts val="1200"/>
              <a:buChar char="○"/>
              <a:defRPr sz="1600"/>
            </a:lvl2pPr>
            <a:lvl3pPr marL="1828754" lvl="2" indent="-406390" algn="l">
              <a:lnSpc>
                <a:spcPct val="115000"/>
              </a:lnSpc>
              <a:spcBef>
                <a:spcPts val="2133"/>
              </a:spcBef>
              <a:spcAft>
                <a:spcPts val="0"/>
              </a:spcAft>
              <a:buSzPts val="1200"/>
              <a:buChar char="■"/>
              <a:defRPr sz="1600"/>
            </a:lvl3pPr>
            <a:lvl4pPr marL="2438339" lvl="3" indent="-406390" algn="l">
              <a:lnSpc>
                <a:spcPct val="115000"/>
              </a:lnSpc>
              <a:spcBef>
                <a:spcPts val="2133"/>
              </a:spcBef>
              <a:spcAft>
                <a:spcPts val="0"/>
              </a:spcAft>
              <a:buSzPts val="1200"/>
              <a:buChar char="●"/>
              <a:defRPr sz="1600"/>
            </a:lvl4pPr>
            <a:lvl5pPr marL="3047924" lvl="4" indent="-406390" algn="l">
              <a:lnSpc>
                <a:spcPct val="115000"/>
              </a:lnSpc>
              <a:spcBef>
                <a:spcPts val="2133"/>
              </a:spcBef>
              <a:spcAft>
                <a:spcPts val="0"/>
              </a:spcAft>
              <a:buSzPts val="1200"/>
              <a:buChar char="○"/>
              <a:defRPr sz="1600"/>
            </a:lvl5pPr>
            <a:lvl6pPr marL="3657509" lvl="5" indent="-406390" algn="l">
              <a:lnSpc>
                <a:spcPct val="115000"/>
              </a:lnSpc>
              <a:spcBef>
                <a:spcPts val="2133"/>
              </a:spcBef>
              <a:spcAft>
                <a:spcPts val="0"/>
              </a:spcAft>
              <a:buSzPts val="1200"/>
              <a:buChar char="■"/>
              <a:defRPr sz="1600"/>
            </a:lvl6pPr>
            <a:lvl7pPr marL="4267093" lvl="6" indent="-406390" algn="l">
              <a:lnSpc>
                <a:spcPct val="115000"/>
              </a:lnSpc>
              <a:spcBef>
                <a:spcPts val="2133"/>
              </a:spcBef>
              <a:spcAft>
                <a:spcPts val="0"/>
              </a:spcAft>
              <a:buSzPts val="1200"/>
              <a:buChar char="●"/>
              <a:defRPr sz="1600"/>
            </a:lvl7pPr>
            <a:lvl8pPr marL="4876678" lvl="7" indent="-406390" algn="l">
              <a:lnSpc>
                <a:spcPct val="115000"/>
              </a:lnSpc>
              <a:spcBef>
                <a:spcPts val="2133"/>
              </a:spcBef>
              <a:spcAft>
                <a:spcPts val="0"/>
              </a:spcAft>
              <a:buSzPts val="1200"/>
              <a:buChar char="○"/>
              <a:defRPr sz="1600"/>
            </a:lvl8pPr>
            <a:lvl9pPr marL="5486263" lvl="8" indent="-406390" algn="l">
              <a:lnSpc>
                <a:spcPct val="115000"/>
              </a:lnSpc>
              <a:spcBef>
                <a:spcPts val="2133"/>
              </a:spcBef>
              <a:spcAft>
                <a:spcPts val="2133"/>
              </a:spcAft>
              <a:buSzPts val="1200"/>
              <a:buChar char="■"/>
              <a:defRPr sz="1600"/>
            </a:lvl9pPr>
          </a:lstStyle>
          <a:p>
            <a:pPr rtl="0"/>
            <a:endParaRPr/>
          </a:p>
        </p:txBody>
      </p:sp>
      <p:sp>
        <p:nvSpPr>
          <p:cNvPr id="23" name="Google Shape;23;p5"/>
          <p:cNvSpPr txBox="1">
            <a:spLocks noGrp="1"/>
          </p:cNvSpPr>
          <p:nvPr>
            <p:ph type="body" idx="2"/>
          </p:nvPr>
        </p:nvSpPr>
        <p:spPr>
          <a:xfrm>
            <a:off x="6443200" y="1536633"/>
            <a:ext cx="5333200" cy="4555200"/>
          </a:xfrm>
          <a:prstGeom prst="rect">
            <a:avLst/>
          </a:prstGeom>
          <a:noFill/>
          <a:ln>
            <a:noFill/>
          </a:ln>
        </p:spPr>
        <p:txBody>
          <a:bodyPr spcFirstLastPara="1" wrap="square" lIns="91425" tIns="91425" rIns="91425" bIns="91425" rtlCol="0" anchor="t" anchorCtr="0">
            <a:noAutofit/>
          </a:bodyPr>
          <a:lstStyle>
            <a:lvl1pPr marL="609585" lvl="0" indent="-423323" algn="l">
              <a:lnSpc>
                <a:spcPct val="115000"/>
              </a:lnSpc>
              <a:spcBef>
                <a:spcPts val="0"/>
              </a:spcBef>
              <a:spcAft>
                <a:spcPts val="0"/>
              </a:spcAft>
              <a:buSzPts val="1400"/>
              <a:buChar char="●"/>
              <a:defRPr sz="1867"/>
            </a:lvl1pPr>
            <a:lvl2pPr marL="1219170" lvl="1" indent="-406390" algn="l">
              <a:lnSpc>
                <a:spcPct val="115000"/>
              </a:lnSpc>
              <a:spcBef>
                <a:spcPts val="2133"/>
              </a:spcBef>
              <a:spcAft>
                <a:spcPts val="0"/>
              </a:spcAft>
              <a:buSzPts val="1200"/>
              <a:buChar char="○"/>
              <a:defRPr sz="1600"/>
            </a:lvl2pPr>
            <a:lvl3pPr marL="1828754" lvl="2" indent="-406390" algn="l">
              <a:lnSpc>
                <a:spcPct val="115000"/>
              </a:lnSpc>
              <a:spcBef>
                <a:spcPts val="2133"/>
              </a:spcBef>
              <a:spcAft>
                <a:spcPts val="0"/>
              </a:spcAft>
              <a:buSzPts val="1200"/>
              <a:buChar char="■"/>
              <a:defRPr sz="1600"/>
            </a:lvl3pPr>
            <a:lvl4pPr marL="2438339" lvl="3" indent="-406390" algn="l">
              <a:lnSpc>
                <a:spcPct val="115000"/>
              </a:lnSpc>
              <a:spcBef>
                <a:spcPts val="2133"/>
              </a:spcBef>
              <a:spcAft>
                <a:spcPts val="0"/>
              </a:spcAft>
              <a:buSzPts val="1200"/>
              <a:buChar char="●"/>
              <a:defRPr sz="1600"/>
            </a:lvl4pPr>
            <a:lvl5pPr marL="3047924" lvl="4" indent="-406390" algn="l">
              <a:lnSpc>
                <a:spcPct val="115000"/>
              </a:lnSpc>
              <a:spcBef>
                <a:spcPts val="2133"/>
              </a:spcBef>
              <a:spcAft>
                <a:spcPts val="0"/>
              </a:spcAft>
              <a:buSzPts val="1200"/>
              <a:buChar char="○"/>
              <a:defRPr sz="1600"/>
            </a:lvl5pPr>
            <a:lvl6pPr marL="3657509" lvl="5" indent="-406390" algn="l">
              <a:lnSpc>
                <a:spcPct val="115000"/>
              </a:lnSpc>
              <a:spcBef>
                <a:spcPts val="2133"/>
              </a:spcBef>
              <a:spcAft>
                <a:spcPts val="0"/>
              </a:spcAft>
              <a:buSzPts val="1200"/>
              <a:buChar char="■"/>
              <a:defRPr sz="1600"/>
            </a:lvl6pPr>
            <a:lvl7pPr marL="4267093" lvl="6" indent="-406390" algn="l">
              <a:lnSpc>
                <a:spcPct val="115000"/>
              </a:lnSpc>
              <a:spcBef>
                <a:spcPts val="2133"/>
              </a:spcBef>
              <a:spcAft>
                <a:spcPts val="0"/>
              </a:spcAft>
              <a:buSzPts val="1200"/>
              <a:buChar char="●"/>
              <a:defRPr sz="1600"/>
            </a:lvl7pPr>
            <a:lvl8pPr marL="4876678" lvl="7" indent="-406390" algn="l">
              <a:lnSpc>
                <a:spcPct val="115000"/>
              </a:lnSpc>
              <a:spcBef>
                <a:spcPts val="2133"/>
              </a:spcBef>
              <a:spcAft>
                <a:spcPts val="0"/>
              </a:spcAft>
              <a:buSzPts val="1200"/>
              <a:buChar char="○"/>
              <a:defRPr sz="1600"/>
            </a:lvl8pPr>
            <a:lvl9pPr marL="5486263" lvl="8" indent="-406390" algn="l">
              <a:lnSpc>
                <a:spcPct val="115000"/>
              </a:lnSpc>
              <a:spcBef>
                <a:spcPts val="2133"/>
              </a:spcBef>
              <a:spcAft>
                <a:spcPts val="2133"/>
              </a:spcAft>
              <a:buSzPts val="1200"/>
              <a:buChar char="■"/>
              <a:defRPr sz="1600"/>
            </a:lvl9pPr>
          </a:lstStyle>
          <a:p>
            <a:pPr rtl="0"/>
            <a:endParaRPr/>
          </a:p>
        </p:txBody>
      </p:sp>
      <p:sp>
        <p:nvSpPr>
          <p:cNvPr id="24" name="Google Shape;24;p5"/>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rtlCol="0" anchor="ctr" anchorCtr="0">
            <a:no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9pPr>
          </a:lstStyle>
          <a:p>
            <a:fld id="{00000000-1234-1234-1234-123412341234}" type="slidenum">
              <a:rPr lang="es-MX" smtClean="0"/>
              <a:pPr/>
              <a:t>‹Nº›</a:t>
            </a:fld>
            <a:endParaRPr lang="es-MX"/>
          </a:p>
        </p:txBody>
      </p:sp>
    </p:spTree>
    <p:extLst>
      <p:ext uri="{BB962C8B-B14F-4D97-AF65-F5344CB8AC3E}">
        <p14:creationId xmlns:p14="http://schemas.microsoft.com/office/powerpoint/2010/main" val="90686822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rtlCol="0"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pPr rtl="0"/>
            <a:endParaRPr/>
          </a:p>
        </p:txBody>
      </p:sp>
      <p:sp>
        <p:nvSpPr>
          <p:cNvPr id="27" name="Google Shape;27;p6"/>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rtlCol="0" anchor="ctr" anchorCtr="0">
            <a:no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9pPr>
          </a:lstStyle>
          <a:p>
            <a:fld id="{00000000-1234-1234-1234-123412341234}" type="slidenum">
              <a:rPr lang="es-MX" smtClean="0"/>
              <a:pPr/>
              <a:t>‹Nº›</a:t>
            </a:fld>
            <a:endParaRPr lang="es-MX"/>
          </a:p>
        </p:txBody>
      </p:sp>
    </p:spTree>
    <p:extLst>
      <p:ext uri="{BB962C8B-B14F-4D97-AF65-F5344CB8AC3E}">
        <p14:creationId xmlns:p14="http://schemas.microsoft.com/office/powerpoint/2010/main" val="355033665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415600" y="740800"/>
            <a:ext cx="3744000" cy="1007600"/>
          </a:xfrm>
          <a:prstGeom prst="rect">
            <a:avLst/>
          </a:prstGeom>
          <a:noFill/>
          <a:ln>
            <a:noFill/>
          </a:ln>
        </p:spPr>
        <p:txBody>
          <a:bodyPr spcFirstLastPara="1" wrap="square" lIns="91425" tIns="91425" rIns="91425" bIns="91425" rtlCol="0" anchor="b" anchorCtr="0">
            <a:noAutofit/>
          </a:bodyPr>
          <a:lstStyle>
            <a:lvl1pPr lvl="0" algn="l">
              <a:lnSpc>
                <a:spcPct val="100000"/>
              </a:lnSpc>
              <a:spcBef>
                <a:spcPts val="0"/>
              </a:spcBef>
              <a:spcAft>
                <a:spcPts val="0"/>
              </a:spcAft>
              <a:buSzPts val="2400"/>
              <a:buNone/>
              <a:defRPr sz="3200"/>
            </a:lvl1pPr>
            <a:lvl2pPr lvl="1" algn="l">
              <a:lnSpc>
                <a:spcPct val="100000"/>
              </a:lnSpc>
              <a:spcBef>
                <a:spcPts val="0"/>
              </a:spcBef>
              <a:spcAft>
                <a:spcPts val="0"/>
              </a:spcAft>
              <a:buSzPts val="2400"/>
              <a:buNone/>
              <a:defRPr sz="3200"/>
            </a:lvl2pPr>
            <a:lvl3pPr lvl="2" algn="l">
              <a:lnSpc>
                <a:spcPct val="100000"/>
              </a:lnSpc>
              <a:spcBef>
                <a:spcPts val="0"/>
              </a:spcBef>
              <a:spcAft>
                <a:spcPts val="0"/>
              </a:spcAft>
              <a:buSzPts val="2400"/>
              <a:buNone/>
              <a:defRPr sz="3200"/>
            </a:lvl3pPr>
            <a:lvl4pPr lvl="3" algn="l">
              <a:lnSpc>
                <a:spcPct val="100000"/>
              </a:lnSpc>
              <a:spcBef>
                <a:spcPts val="0"/>
              </a:spcBef>
              <a:spcAft>
                <a:spcPts val="0"/>
              </a:spcAft>
              <a:buSzPts val="2400"/>
              <a:buNone/>
              <a:defRPr sz="3200"/>
            </a:lvl4pPr>
            <a:lvl5pPr lvl="4" algn="l">
              <a:lnSpc>
                <a:spcPct val="100000"/>
              </a:lnSpc>
              <a:spcBef>
                <a:spcPts val="0"/>
              </a:spcBef>
              <a:spcAft>
                <a:spcPts val="0"/>
              </a:spcAft>
              <a:buSzPts val="2400"/>
              <a:buNone/>
              <a:defRPr sz="3200"/>
            </a:lvl5pPr>
            <a:lvl6pPr lvl="5" algn="l">
              <a:lnSpc>
                <a:spcPct val="100000"/>
              </a:lnSpc>
              <a:spcBef>
                <a:spcPts val="0"/>
              </a:spcBef>
              <a:spcAft>
                <a:spcPts val="0"/>
              </a:spcAft>
              <a:buSzPts val="2400"/>
              <a:buNone/>
              <a:defRPr sz="3200"/>
            </a:lvl6pPr>
            <a:lvl7pPr lvl="6" algn="l">
              <a:lnSpc>
                <a:spcPct val="100000"/>
              </a:lnSpc>
              <a:spcBef>
                <a:spcPts val="0"/>
              </a:spcBef>
              <a:spcAft>
                <a:spcPts val="0"/>
              </a:spcAft>
              <a:buSzPts val="2400"/>
              <a:buNone/>
              <a:defRPr sz="3200"/>
            </a:lvl7pPr>
            <a:lvl8pPr lvl="7" algn="l">
              <a:lnSpc>
                <a:spcPct val="100000"/>
              </a:lnSpc>
              <a:spcBef>
                <a:spcPts val="0"/>
              </a:spcBef>
              <a:spcAft>
                <a:spcPts val="0"/>
              </a:spcAft>
              <a:buSzPts val="2400"/>
              <a:buNone/>
              <a:defRPr sz="3200"/>
            </a:lvl8pPr>
            <a:lvl9pPr lvl="8" algn="l">
              <a:lnSpc>
                <a:spcPct val="100000"/>
              </a:lnSpc>
              <a:spcBef>
                <a:spcPts val="0"/>
              </a:spcBef>
              <a:spcAft>
                <a:spcPts val="0"/>
              </a:spcAft>
              <a:buSzPts val="2400"/>
              <a:buNone/>
              <a:defRPr sz="3200"/>
            </a:lvl9pPr>
          </a:lstStyle>
          <a:p>
            <a:pPr rtl="0"/>
            <a:endParaRPr/>
          </a:p>
        </p:txBody>
      </p:sp>
      <p:sp>
        <p:nvSpPr>
          <p:cNvPr id="30" name="Google Shape;30;p7"/>
          <p:cNvSpPr txBox="1">
            <a:spLocks noGrp="1"/>
          </p:cNvSpPr>
          <p:nvPr>
            <p:ph type="body" idx="1"/>
          </p:nvPr>
        </p:nvSpPr>
        <p:spPr>
          <a:xfrm>
            <a:off x="415600" y="1852800"/>
            <a:ext cx="3744000" cy="4239200"/>
          </a:xfrm>
          <a:prstGeom prst="rect">
            <a:avLst/>
          </a:prstGeom>
          <a:noFill/>
          <a:ln>
            <a:noFill/>
          </a:ln>
        </p:spPr>
        <p:txBody>
          <a:bodyPr spcFirstLastPara="1" wrap="square" lIns="91425" tIns="91425" rIns="91425" bIns="91425" rtlCol="0" anchor="t" anchorCtr="0">
            <a:noAutofit/>
          </a:bodyPr>
          <a:lstStyle>
            <a:lvl1pPr marL="609585" lvl="0" indent="-406390" algn="l">
              <a:lnSpc>
                <a:spcPct val="115000"/>
              </a:lnSpc>
              <a:spcBef>
                <a:spcPts val="0"/>
              </a:spcBef>
              <a:spcAft>
                <a:spcPts val="0"/>
              </a:spcAft>
              <a:buSzPts val="1200"/>
              <a:buChar char="●"/>
              <a:defRPr sz="1600"/>
            </a:lvl1pPr>
            <a:lvl2pPr marL="1219170" lvl="1" indent="-406390" algn="l">
              <a:lnSpc>
                <a:spcPct val="115000"/>
              </a:lnSpc>
              <a:spcBef>
                <a:spcPts val="2133"/>
              </a:spcBef>
              <a:spcAft>
                <a:spcPts val="0"/>
              </a:spcAft>
              <a:buSzPts val="1200"/>
              <a:buChar char="○"/>
              <a:defRPr sz="1600"/>
            </a:lvl2pPr>
            <a:lvl3pPr marL="1828754" lvl="2" indent="-406390" algn="l">
              <a:lnSpc>
                <a:spcPct val="115000"/>
              </a:lnSpc>
              <a:spcBef>
                <a:spcPts val="2133"/>
              </a:spcBef>
              <a:spcAft>
                <a:spcPts val="0"/>
              </a:spcAft>
              <a:buSzPts val="1200"/>
              <a:buChar char="■"/>
              <a:defRPr sz="1600"/>
            </a:lvl3pPr>
            <a:lvl4pPr marL="2438339" lvl="3" indent="-406390" algn="l">
              <a:lnSpc>
                <a:spcPct val="115000"/>
              </a:lnSpc>
              <a:spcBef>
                <a:spcPts val="2133"/>
              </a:spcBef>
              <a:spcAft>
                <a:spcPts val="0"/>
              </a:spcAft>
              <a:buSzPts val="1200"/>
              <a:buChar char="●"/>
              <a:defRPr sz="1600"/>
            </a:lvl4pPr>
            <a:lvl5pPr marL="3047924" lvl="4" indent="-406390" algn="l">
              <a:lnSpc>
                <a:spcPct val="115000"/>
              </a:lnSpc>
              <a:spcBef>
                <a:spcPts val="2133"/>
              </a:spcBef>
              <a:spcAft>
                <a:spcPts val="0"/>
              </a:spcAft>
              <a:buSzPts val="1200"/>
              <a:buChar char="○"/>
              <a:defRPr sz="1600"/>
            </a:lvl5pPr>
            <a:lvl6pPr marL="3657509" lvl="5" indent="-406390" algn="l">
              <a:lnSpc>
                <a:spcPct val="115000"/>
              </a:lnSpc>
              <a:spcBef>
                <a:spcPts val="2133"/>
              </a:spcBef>
              <a:spcAft>
                <a:spcPts val="0"/>
              </a:spcAft>
              <a:buSzPts val="1200"/>
              <a:buChar char="■"/>
              <a:defRPr sz="1600"/>
            </a:lvl6pPr>
            <a:lvl7pPr marL="4267093" lvl="6" indent="-406390" algn="l">
              <a:lnSpc>
                <a:spcPct val="115000"/>
              </a:lnSpc>
              <a:spcBef>
                <a:spcPts val="2133"/>
              </a:spcBef>
              <a:spcAft>
                <a:spcPts val="0"/>
              </a:spcAft>
              <a:buSzPts val="1200"/>
              <a:buChar char="●"/>
              <a:defRPr sz="1600"/>
            </a:lvl7pPr>
            <a:lvl8pPr marL="4876678" lvl="7" indent="-406390" algn="l">
              <a:lnSpc>
                <a:spcPct val="115000"/>
              </a:lnSpc>
              <a:spcBef>
                <a:spcPts val="2133"/>
              </a:spcBef>
              <a:spcAft>
                <a:spcPts val="0"/>
              </a:spcAft>
              <a:buSzPts val="1200"/>
              <a:buChar char="○"/>
              <a:defRPr sz="1600"/>
            </a:lvl8pPr>
            <a:lvl9pPr marL="5486263" lvl="8" indent="-406390" algn="l">
              <a:lnSpc>
                <a:spcPct val="115000"/>
              </a:lnSpc>
              <a:spcBef>
                <a:spcPts val="2133"/>
              </a:spcBef>
              <a:spcAft>
                <a:spcPts val="2133"/>
              </a:spcAft>
              <a:buSzPts val="1200"/>
              <a:buChar char="■"/>
              <a:defRPr sz="1600"/>
            </a:lvl9pPr>
          </a:lstStyle>
          <a:p>
            <a:pPr rtl="0"/>
            <a:endParaRPr/>
          </a:p>
        </p:txBody>
      </p:sp>
      <p:sp>
        <p:nvSpPr>
          <p:cNvPr id="31" name="Google Shape;31;p7"/>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rtlCol="0" anchor="ctr" anchorCtr="0">
            <a:no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9pPr>
          </a:lstStyle>
          <a:p>
            <a:fld id="{00000000-1234-1234-1234-123412341234}" type="slidenum">
              <a:rPr lang="es-MX" smtClean="0"/>
              <a:pPr/>
              <a:t>‹Nº›</a:t>
            </a:fld>
            <a:endParaRPr lang="es-MX"/>
          </a:p>
        </p:txBody>
      </p:sp>
    </p:spTree>
    <p:extLst>
      <p:ext uri="{BB962C8B-B14F-4D97-AF65-F5344CB8AC3E}">
        <p14:creationId xmlns:p14="http://schemas.microsoft.com/office/powerpoint/2010/main" val="131710895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653667" y="600200"/>
            <a:ext cx="8490400" cy="5454400"/>
          </a:xfrm>
          <a:prstGeom prst="rect">
            <a:avLst/>
          </a:prstGeom>
          <a:noFill/>
          <a:ln>
            <a:noFill/>
          </a:ln>
        </p:spPr>
        <p:txBody>
          <a:bodyPr spcFirstLastPara="1" wrap="square" lIns="91425" tIns="91425" rIns="91425" bIns="91425" rtlCol="0" anchor="ctr" anchorCtr="0">
            <a:noAutofit/>
          </a:bodyPr>
          <a:lstStyle>
            <a:lvl1pPr lvl="0" algn="l">
              <a:lnSpc>
                <a:spcPct val="100000"/>
              </a:lnSpc>
              <a:spcBef>
                <a:spcPts val="0"/>
              </a:spcBef>
              <a:spcAft>
                <a:spcPts val="0"/>
              </a:spcAft>
              <a:buSzPts val="4800"/>
              <a:buNone/>
              <a:defRPr sz="6400"/>
            </a:lvl1pPr>
            <a:lvl2pPr lvl="1" algn="l">
              <a:lnSpc>
                <a:spcPct val="100000"/>
              </a:lnSpc>
              <a:spcBef>
                <a:spcPts val="0"/>
              </a:spcBef>
              <a:spcAft>
                <a:spcPts val="0"/>
              </a:spcAft>
              <a:buSzPts val="4800"/>
              <a:buNone/>
              <a:defRPr sz="6400"/>
            </a:lvl2pPr>
            <a:lvl3pPr lvl="2" algn="l">
              <a:lnSpc>
                <a:spcPct val="100000"/>
              </a:lnSpc>
              <a:spcBef>
                <a:spcPts val="0"/>
              </a:spcBef>
              <a:spcAft>
                <a:spcPts val="0"/>
              </a:spcAft>
              <a:buSzPts val="4800"/>
              <a:buNone/>
              <a:defRPr sz="6400"/>
            </a:lvl3pPr>
            <a:lvl4pPr lvl="3" algn="l">
              <a:lnSpc>
                <a:spcPct val="100000"/>
              </a:lnSpc>
              <a:spcBef>
                <a:spcPts val="0"/>
              </a:spcBef>
              <a:spcAft>
                <a:spcPts val="0"/>
              </a:spcAft>
              <a:buSzPts val="4800"/>
              <a:buNone/>
              <a:defRPr sz="6400"/>
            </a:lvl4pPr>
            <a:lvl5pPr lvl="4" algn="l">
              <a:lnSpc>
                <a:spcPct val="100000"/>
              </a:lnSpc>
              <a:spcBef>
                <a:spcPts val="0"/>
              </a:spcBef>
              <a:spcAft>
                <a:spcPts val="0"/>
              </a:spcAft>
              <a:buSzPts val="4800"/>
              <a:buNone/>
              <a:defRPr sz="6400"/>
            </a:lvl5pPr>
            <a:lvl6pPr lvl="5" algn="l">
              <a:lnSpc>
                <a:spcPct val="100000"/>
              </a:lnSpc>
              <a:spcBef>
                <a:spcPts val="0"/>
              </a:spcBef>
              <a:spcAft>
                <a:spcPts val="0"/>
              </a:spcAft>
              <a:buSzPts val="4800"/>
              <a:buNone/>
              <a:defRPr sz="6400"/>
            </a:lvl6pPr>
            <a:lvl7pPr lvl="6" algn="l">
              <a:lnSpc>
                <a:spcPct val="100000"/>
              </a:lnSpc>
              <a:spcBef>
                <a:spcPts val="0"/>
              </a:spcBef>
              <a:spcAft>
                <a:spcPts val="0"/>
              </a:spcAft>
              <a:buSzPts val="4800"/>
              <a:buNone/>
              <a:defRPr sz="6400"/>
            </a:lvl7pPr>
            <a:lvl8pPr lvl="7" algn="l">
              <a:lnSpc>
                <a:spcPct val="100000"/>
              </a:lnSpc>
              <a:spcBef>
                <a:spcPts val="0"/>
              </a:spcBef>
              <a:spcAft>
                <a:spcPts val="0"/>
              </a:spcAft>
              <a:buSzPts val="4800"/>
              <a:buNone/>
              <a:defRPr sz="6400"/>
            </a:lvl8pPr>
            <a:lvl9pPr lvl="8" algn="l">
              <a:lnSpc>
                <a:spcPct val="100000"/>
              </a:lnSpc>
              <a:spcBef>
                <a:spcPts val="0"/>
              </a:spcBef>
              <a:spcAft>
                <a:spcPts val="0"/>
              </a:spcAft>
              <a:buSzPts val="4800"/>
              <a:buNone/>
              <a:defRPr sz="6400"/>
            </a:lvl9pPr>
          </a:lstStyle>
          <a:p>
            <a:pPr rtl="0"/>
            <a:endParaRPr/>
          </a:p>
        </p:txBody>
      </p:sp>
      <p:sp>
        <p:nvSpPr>
          <p:cNvPr id="34" name="Google Shape;34;p8"/>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rtlCol="0" anchor="ctr" anchorCtr="0">
            <a:no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9pPr>
          </a:lstStyle>
          <a:p>
            <a:fld id="{00000000-1234-1234-1234-123412341234}" type="slidenum">
              <a:rPr lang="es-MX" smtClean="0"/>
              <a:pPr/>
              <a:t>‹Nº›</a:t>
            </a:fld>
            <a:endParaRPr lang="es-MX"/>
          </a:p>
        </p:txBody>
      </p:sp>
    </p:spTree>
    <p:extLst>
      <p:ext uri="{BB962C8B-B14F-4D97-AF65-F5344CB8AC3E}">
        <p14:creationId xmlns:p14="http://schemas.microsoft.com/office/powerpoint/2010/main" val="403799682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35"/>
        <p:cNvGrpSpPr/>
        <p:nvPr/>
      </p:nvGrpSpPr>
      <p:grpSpPr>
        <a:xfrm>
          <a:off x="0" y="0"/>
          <a:ext cx="0" cy="0"/>
          <a:chOff x="0" y="0"/>
          <a:chExt cx="0" cy="0"/>
        </a:xfrm>
      </p:grpSpPr>
      <p:sp>
        <p:nvSpPr>
          <p:cNvPr id="36" name="Google Shape;36;p9"/>
          <p:cNvSpPr/>
          <p:nvPr/>
        </p:nvSpPr>
        <p:spPr>
          <a:xfrm>
            <a:off x="6096000" y="-167"/>
            <a:ext cx="6096000" cy="6858000"/>
          </a:xfrm>
          <a:prstGeom prst="rect">
            <a:avLst/>
          </a:prstGeom>
          <a:solidFill>
            <a:schemeClr val="lt2"/>
          </a:solidFill>
          <a:ln>
            <a:noFill/>
          </a:ln>
        </p:spPr>
        <p:txBody>
          <a:bodyPr spcFirstLastPara="1" wrap="square" lIns="121900" tIns="121900" rIns="121900" bIns="121900" rtlCol="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 name="Google Shape;37;p9"/>
          <p:cNvSpPr txBox="1">
            <a:spLocks noGrp="1"/>
          </p:cNvSpPr>
          <p:nvPr>
            <p:ph type="title"/>
          </p:nvPr>
        </p:nvSpPr>
        <p:spPr>
          <a:xfrm>
            <a:off x="354000" y="1644233"/>
            <a:ext cx="5393600" cy="1976400"/>
          </a:xfrm>
          <a:prstGeom prst="rect">
            <a:avLst/>
          </a:prstGeom>
          <a:noFill/>
          <a:ln>
            <a:noFill/>
          </a:ln>
        </p:spPr>
        <p:txBody>
          <a:bodyPr spcFirstLastPara="1" wrap="square" lIns="91425" tIns="91425" rIns="91425" bIns="91425" rtlCol="0" anchor="b" anchorCtr="0">
            <a:noAutofit/>
          </a:bodyPr>
          <a:lstStyle>
            <a:lvl1pPr lvl="0" algn="ctr">
              <a:lnSpc>
                <a:spcPct val="100000"/>
              </a:lnSpc>
              <a:spcBef>
                <a:spcPts val="0"/>
              </a:spcBef>
              <a:spcAft>
                <a:spcPts val="0"/>
              </a:spcAft>
              <a:buSzPts val="4200"/>
              <a:buNone/>
              <a:defRPr sz="5600"/>
            </a:lvl1pPr>
            <a:lvl2pPr lvl="1" algn="ctr">
              <a:lnSpc>
                <a:spcPct val="100000"/>
              </a:lnSpc>
              <a:spcBef>
                <a:spcPts val="0"/>
              </a:spcBef>
              <a:spcAft>
                <a:spcPts val="0"/>
              </a:spcAft>
              <a:buSzPts val="4200"/>
              <a:buNone/>
              <a:defRPr sz="5600"/>
            </a:lvl2pPr>
            <a:lvl3pPr lvl="2" algn="ctr">
              <a:lnSpc>
                <a:spcPct val="100000"/>
              </a:lnSpc>
              <a:spcBef>
                <a:spcPts val="0"/>
              </a:spcBef>
              <a:spcAft>
                <a:spcPts val="0"/>
              </a:spcAft>
              <a:buSzPts val="4200"/>
              <a:buNone/>
              <a:defRPr sz="5600"/>
            </a:lvl3pPr>
            <a:lvl4pPr lvl="3" algn="ctr">
              <a:lnSpc>
                <a:spcPct val="100000"/>
              </a:lnSpc>
              <a:spcBef>
                <a:spcPts val="0"/>
              </a:spcBef>
              <a:spcAft>
                <a:spcPts val="0"/>
              </a:spcAft>
              <a:buSzPts val="4200"/>
              <a:buNone/>
              <a:defRPr sz="5600"/>
            </a:lvl4pPr>
            <a:lvl5pPr lvl="4" algn="ctr">
              <a:lnSpc>
                <a:spcPct val="100000"/>
              </a:lnSpc>
              <a:spcBef>
                <a:spcPts val="0"/>
              </a:spcBef>
              <a:spcAft>
                <a:spcPts val="0"/>
              </a:spcAft>
              <a:buSzPts val="4200"/>
              <a:buNone/>
              <a:defRPr sz="5600"/>
            </a:lvl5pPr>
            <a:lvl6pPr lvl="5" algn="ctr">
              <a:lnSpc>
                <a:spcPct val="100000"/>
              </a:lnSpc>
              <a:spcBef>
                <a:spcPts val="0"/>
              </a:spcBef>
              <a:spcAft>
                <a:spcPts val="0"/>
              </a:spcAft>
              <a:buSzPts val="4200"/>
              <a:buNone/>
              <a:defRPr sz="5600"/>
            </a:lvl6pPr>
            <a:lvl7pPr lvl="6" algn="ctr">
              <a:lnSpc>
                <a:spcPct val="100000"/>
              </a:lnSpc>
              <a:spcBef>
                <a:spcPts val="0"/>
              </a:spcBef>
              <a:spcAft>
                <a:spcPts val="0"/>
              </a:spcAft>
              <a:buSzPts val="4200"/>
              <a:buNone/>
              <a:defRPr sz="5600"/>
            </a:lvl7pPr>
            <a:lvl8pPr lvl="7" algn="ctr">
              <a:lnSpc>
                <a:spcPct val="100000"/>
              </a:lnSpc>
              <a:spcBef>
                <a:spcPts val="0"/>
              </a:spcBef>
              <a:spcAft>
                <a:spcPts val="0"/>
              </a:spcAft>
              <a:buSzPts val="4200"/>
              <a:buNone/>
              <a:defRPr sz="5600"/>
            </a:lvl8pPr>
            <a:lvl9pPr lvl="8" algn="ctr">
              <a:lnSpc>
                <a:spcPct val="100000"/>
              </a:lnSpc>
              <a:spcBef>
                <a:spcPts val="0"/>
              </a:spcBef>
              <a:spcAft>
                <a:spcPts val="0"/>
              </a:spcAft>
              <a:buSzPts val="4200"/>
              <a:buNone/>
              <a:defRPr sz="5600"/>
            </a:lvl9pPr>
          </a:lstStyle>
          <a:p>
            <a:pPr rtl="0"/>
            <a:endParaRPr/>
          </a:p>
        </p:txBody>
      </p:sp>
      <p:sp>
        <p:nvSpPr>
          <p:cNvPr id="38" name="Google Shape;38;p9"/>
          <p:cNvSpPr txBox="1">
            <a:spLocks noGrp="1"/>
          </p:cNvSpPr>
          <p:nvPr>
            <p:ph type="subTitle" idx="1"/>
          </p:nvPr>
        </p:nvSpPr>
        <p:spPr>
          <a:xfrm>
            <a:off x="354000" y="3737433"/>
            <a:ext cx="5393600" cy="1646800"/>
          </a:xfrm>
          <a:prstGeom prst="rect">
            <a:avLst/>
          </a:prstGeom>
          <a:noFill/>
          <a:ln>
            <a:noFill/>
          </a:ln>
        </p:spPr>
        <p:txBody>
          <a:bodyPr spcFirstLastPara="1" wrap="square" lIns="91425" tIns="91425" rIns="91425" bIns="91425" rtlCol="0" anchor="t" anchorCtr="0">
            <a:noAutofit/>
          </a:bodyPr>
          <a:lstStyle>
            <a:lvl1pPr lvl="0" algn="ctr">
              <a:lnSpc>
                <a:spcPct val="100000"/>
              </a:lnSpc>
              <a:spcBef>
                <a:spcPts val="0"/>
              </a:spcBef>
              <a:spcAft>
                <a:spcPts val="0"/>
              </a:spcAft>
              <a:buSzPts val="2100"/>
              <a:buNone/>
              <a:defRPr sz="2800"/>
            </a:lvl1pPr>
            <a:lvl2pPr lvl="1" algn="ctr">
              <a:lnSpc>
                <a:spcPct val="100000"/>
              </a:lnSpc>
              <a:spcBef>
                <a:spcPts val="0"/>
              </a:spcBef>
              <a:spcAft>
                <a:spcPts val="0"/>
              </a:spcAft>
              <a:buSzPts val="2100"/>
              <a:buNone/>
              <a:defRPr sz="2800"/>
            </a:lvl2pPr>
            <a:lvl3pPr lvl="2" algn="ctr">
              <a:lnSpc>
                <a:spcPct val="100000"/>
              </a:lnSpc>
              <a:spcBef>
                <a:spcPts val="0"/>
              </a:spcBef>
              <a:spcAft>
                <a:spcPts val="0"/>
              </a:spcAft>
              <a:buSzPts val="2100"/>
              <a:buNone/>
              <a:defRPr sz="2800"/>
            </a:lvl3pPr>
            <a:lvl4pPr lvl="3" algn="ctr">
              <a:lnSpc>
                <a:spcPct val="100000"/>
              </a:lnSpc>
              <a:spcBef>
                <a:spcPts val="0"/>
              </a:spcBef>
              <a:spcAft>
                <a:spcPts val="0"/>
              </a:spcAft>
              <a:buSzPts val="2100"/>
              <a:buNone/>
              <a:defRPr sz="2800"/>
            </a:lvl4pPr>
            <a:lvl5pPr lvl="4" algn="ctr">
              <a:lnSpc>
                <a:spcPct val="100000"/>
              </a:lnSpc>
              <a:spcBef>
                <a:spcPts val="0"/>
              </a:spcBef>
              <a:spcAft>
                <a:spcPts val="0"/>
              </a:spcAft>
              <a:buSzPts val="2100"/>
              <a:buNone/>
              <a:defRPr sz="2800"/>
            </a:lvl5pPr>
            <a:lvl6pPr lvl="5" algn="ctr">
              <a:lnSpc>
                <a:spcPct val="100000"/>
              </a:lnSpc>
              <a:spcBef>
                <a:spcPts val="0"/>
              </a:spcBef>
              <a:spcAft>
                <a:spcPts val="0"/>
              </a:spcAft>
              <a:buSzPts val="2100"/>
              <a:buNone/>
              <a:defRPr sz="2800"/>
            </a:lvl6pPr>
            <a:lvl7pPr lvl="6" algn="ctr">
              <a:lnSpc>
                <a:spcPct val="100000"/>
              </a:lnSpc>
              <a:spcBef>
                <a:spcPts val="0"/>
              </a:spcBef>
              <a:spcAft>
                <a:spcPts val="0"/>
              </a:spcAft>
              <a:buSzPts val="2100"/>
              <a:buNone/>
              <a:defRPr sz="2800"/>
            </a:lvl7pPr>
            <a:lvl8pPr lvl="7" algn="ctr">
              <a:lnSpc>
                <a:spcPct val="100000"/>
              </a:lnSpc>
              <a:spcBef>
                <a:spcPts val="0"/>
              </a:spcBef>
              <a:spcAft>
                <a:spcPts val="0"/>
              </a:spcAft>
              <a:buSzPts val="2100"/>
              <a:buNone/>
              <a:defRPr sz="2800"/>
            </a:lvl8pPr>
            <a:lvl9pPr lvl="8" algn="ctr">
              <a:lnSpc>
                <a:spcPct val="100000"/>
              </a:lnSpc>
              <a:spcBef>
                <a:spcPts val="0"/>
              </a:spcBef>
              <a:spcAft>
                <a:spcPts val="0"/>
              </a:spcAft>
              <a:buSzPts val="2100"/>
              <a:buNone/>
              <a:defRPr sz="2800"/>
            </a:lvl9pPr>
          </a:lstStyle>
          <a:p>
            <a:pPr rtl="0"/>
            <a:endParaRPr/>
          </a:p>
        </p:txBody>
      </p:sp>
      <p:sp>
        <p:nvSpPr>
          <p:cNvPr id="39" name="Google Shape;39;p9"/>
          <p:cNvSpPr txBox="1">
            <a:spLocks noGrp="1"/>
          </p:cNvSpPr>
          <p:nvPr>
            <p:ph type="body" idx="2"/>
          </p:nvPr>
        </p:nvSpPr>
        <p:spPr>
          <a:xfrm>
            <a:off x="6586000" y="965433"/>
            <a:ext cx="5116000" cy="4926800"/>
          </a:xfrm>
          <a:prstGeom prst="rect">
            <a:avLst/>
          </a:prstGeom>
          <a:noFill/>
          <a:ln>
            <a:noFill/>
          </a:ln>
        </p:spPr>
        <p:txBody>
          <a:bodyPr spcFirstLastPara="1" wrap="square" lIns="91425" tIns="91425" rIns="91425" bIns="91425" rtlCol="0" anchor="ctr" anchorCtr="0">
            <a:noAutofit/>
          </a:bodyPr>
          <a:lstStyle>
            <a:lvl1pPr marL="609585" lvl="0" indent="-457189" algn="l">
              <a:lnSpc>
                <a:spcPct val="115000"/>
              </a:lnSpc>
              <a:spcBef>
                <a:spcPts val="0"/>
              </a:spcBef>
              <a:spcAft>
                <a:spcPts val="0"/>
              </a:spcAft>
              <a:buSzPts val="1800"/>
              <a:buChar char="●"/>
              <a:defRPr/>
            </a:lvl1pPr>
            <a:lvl2pPr marL="1219170" lvl="1" indent="-423323" algn="l">
              <a:lnSpc>
                <a:spcPct val="115000"/>
              </a:lnSpc>
              <a:spcBef>
                <a:spcPts val="2133"/>
              </a:spcBef>
              <a:spcAft>
                <a:spcPts val="0"/>
              </a:spcAft>
              <a:buSzPts val="1400"/>
              <a:buChar char="○"/>
              <a:defRPr/>
            </a:lvl2pPr>
            <a:lvl3pPr marL="1828754" lvl="2" indent="-423323" algn="l">
              <a:lnSpc>
                <a:spcPct val="115000"/>
              </a:lnSpc>
              <a:spcBef>
                <a:spcPts val="2133"/>
              </a:spcBef>
              <a:spcAft>
                <a:spcPts val="0"/>
              </a:spcAft>
              <a:buSzPts val="1400"/>
              <a:buChar char="■"/>
              <a:defRPr/>
            </a:lvl3pPr>
            <a:lvl4pPr marL="2438339" lvl="3" indent="-423323" algn="l">
              <a:lnSpc>
                <a:spcPct val="115000"/>
              </a:lnSpc>
              <a:spcBef>
                <a:spcPts val="2133"/>
              </a:spcBef>
              <a:spcAft>
                <a:spcPts val="0"/>
              </a:spcAft>
              <a:buSzPts val="1400"/>
              <a:buChar char="●"/>
              <a:defRPr/>
            </a:lvl4pPr>
            <a:lvl5pPr marL="3047924" lvl="4" indent="-423323" algn="l">
              <a:lnSpc>
                <a:spcPct val="115000"/>
              </a:lnSpc>
              <a:spcBef>
                <a:spcPts val="2133"/>
              </a:spcBef>
              <a:spcAft>
                <a:spcPts val="0"/>
              </a:spcAft>
              <a:buSzPts val="1400"/>
              <a:buChar char="○"/>
              <a:defRPr/>
            </a:lvl5pPr>
            <a:lvl6pPr marL="3657509" lvl="5" indent="-423323" algn="l">
              <a:lnSpc>
                <a:spcPct val="115000"/>
              </a:lnSpc>
              <a:spcBef>
                <a:spcPts val="2133"/>
              </a:spcBef>
              <a:spcAft>
                <a:spcPts val="0"/>
              </a:spcAft>
              <a:buSzPts val="1400"/>
              <a:buChar char="■"/>
              <a:defRPr/>
            </a:lvl6pPr>
            <a:lvl7pPr marL="4267093" lvl="6" indent="-423323" algn="l">
              <a:lnSpc>
                <a:spcPct val="115000"/>
              </a:lnSpc>
              <a:spcBef>
                <a:spcPts val="2133"/>
              </a:spcBef>
              <a:spcAft>
                <a:spcPts val="0"/>
              </a:spcAft>
              <a:buSzPts val="1400"/>
              <a:buChar char="●"/>
              <a:defRPr/>
            </a:lvl7pPr>
            <a:lvl8pPr marL="4876678" lvl="7" indent="-423323" algn="l">
              <a:lnSpc>
                <a:spcPct val="115000"/>
              </a:lnSpc>
              <a:spcBef>
                <a:spcPts val="2133"/>
              </a:spcBef>
              <a:spcAft>
                <a:spcPts val="0"/>
              </a:spcAft>
              <a:buSzPts val="1400"/>
              <a:buChar char="○"/>
              <a:defRPr/>
            </a:lvl8pPr>
            <a:lvl9pPr marL="5486263" lvl="8" indent="-423323" algn="l">
              <a:lnSpc>
                <a:spcPct val="115000"/>
              </a:lnSpc>
              <a:spcBef>
                <a:spcPts val="2133"/>
              </a:spcBef>
              <a:spcAft>
                <a:spcPts val="2133"/>
              </a:spcAft>
              <a:buSzPts val="1400"/>
              <a:buChar char="■"/>
              <a:defRPr/>
            </a:lvl9pPr>
          </a:lstStyle>
          <a:p>
            <a:pPr rtl="0"/>
            <a:endParaRPr/>
          </a:p>
        </p:txBody>
      </p:sp>
      <p:sp>
        <p:nvSpPr>
          <p:cNvPr id="40" name="Google Shape;40;p9"/>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rtlCol="0" anchor="ctr" anchorCtr="0">
            <a:no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9pPr>
          </a:lstStyle>
          <a:p>
            <a:fld id="{00000000-1234-1234-1234-123412341234}" type="slidenum">
              <a:rPr lang="es-MX" smtClean="0"/>
              <a:pPr/>
              <a:t>‹Nº›</a:t>
            </a:fld>
            <a:endParaRPr lang="es-MX"/>
          </a:p>
        </p:txBody>
      </p:sp>
    </p:spTree>
    <p:extLst>
      <p:ext uri="{BB962C8B-B14F-4D97-AF65-F5344CB8AC3E}">
        <p14:creationId xmlns:p14="http://schemas.microsoft.com/office/powerpoint/2010/main" val="21322083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F96D5A0-9B4B-DF94-592D-17115015FD05}"/>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contenido 2">
            <a:extLst>
              <a:ext uri="{FF2B5EF4-FFF2-40B4-BE49-F238E27FC236}">
                <a16:creationId xmlns:a16="http://schemas.microsoft.com/office/drawing/2014/main" id="{60E27B36-0B1B-63B8-64B7-C8932D55672C}"/>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58FD3FED-5D80-E1D8-8C8A-DB0DB21EE90A}"/>
              </a:ext>
            </a:extLst>
          </p:cNvPr>
          <p:cNvSpPr>
            <a:spLocks noGrp="1"/>
          </p:cNvSpPr>
          <p:nvPr>
            <p:ph type="dt" sz="half" idx="10"/>
          </p:nvPr>
        </p:nvSpPr>
        <p:spPr/>
        <p:txBody>
          <a:bodyPr/>
          <a:lstStyle/>
          <a:p>
            <a:fld id="{7CE9D617-8D91-4315-801A-550F6DA9AD30}" type="datetimeFigureOut">
              <a:rPr lang="es-MX" smtClean="0"/>
              <a:t>12/01/2023</a:t>
            </a:fld>
            <a:endParaRPr lang="es-MX"/>
          </a:p>
        </p:txBody>
      </p:sp>
      <p:sp>
        <p:nvSpPr>
          <p:cNvPr id="5" name="Marcador de pie de página 4">
            <a:extLst>
              <a:ext uri="{FF2B5EF4-FFF2-40B4-BE49-F238E27FC236}">
                <a16:creationId xmlns:a16="http://schemas.microsoft.com/office/drawing/2014/main" id="{3036BDBC-31BD-30C6-9C37-A8B091A8CBB8}"/>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25955D2F-CE9B-7727-0325-30C8893B5ECD}"/>
              </a:ext>
            </a:extLst>
          </p:cNvPr>
          <p:cNvSpPr>
            <a:spLocks noGrp="1"/>
          </p:cNvSpPr>
          <p:nvPr>
            <p:ph type="sldNum" sz="quarter" idx="12"/>
          </p:nvPr>
        </p:nvSpPr>
        <p:spPr/>
        <p:txBody>
          <a:bodyPr/>
          <a:lstStyle/>
          <a:p>
            <a:fld id="{C7944729-19AD-41A6-8468-288A38B523C4}" type="slidenum">
              <a:rPr lang="es-MX" smtClean="0"/>
              <a:t>‹Nº›</a:t>
            </a:fld>
            <a:endParaRPr lang="es-MX"/>
          </a:p>
        </p:txBody>
      </p:sp>
    </p:spTree>
    <p:extLst>
      <p:ext uri="{BB962C8B-B14F-4D97-AF65-F5344CB8AC3E}">
        <p14:creationId xmlns:p14="http://schemas.microsoft.com/office/powerpoint/2010/main" val="129473468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415600" y="5640767"/>
            <a:ext cx="7998400" cy="806800"/>
          </a:xfrm>
          <a:prstGeom prst="rect">
            <a:avLst/>
          </a:prstGeom>
          <a:noFill/>
          <a:ln>
            <a:noFill/>
          </a:ln>
        </p:spPr>
        <p:txBody>
          <a:bodyPr spcFirstLastPara="1" wrap="square" lIns="91425" tIns="91425" rIns="91425" bIns="91425" rtlCol="0" anchor="ctr" anchorCtr="0">
            <a:noAutofit/>
          </a:bodyPr>
          <a:lstStyle>
            <a:lvl1pPr marL="609585" lvl="0" indent="-304792" algn="l">
              <a:lnSpc>
                <a:spcPct val="100000"/>
              </a:lnSpc>
              <a:spcBef>
                <a:spcPts val="0"/>
              </a:spcBef>
              <a:spcAft>
                <a:spcPts val="0"/>
              </a:spcAft>
              <a:buSzPts val="1800"/>
              <a:buNone/>
              <a:defRPr/>
            </a:lvl1pPr>
          </a:lstStyle>
          <a:p>
            <a:pPr rtl="0"/>
            <a:endParaRPr/>
          </a:p>
        </p:txBody>
      </p:sp>
      <p:sp>
        <p:nvSpPr>
          <p:cNvPr id="43" name="Google Shape;43;p10"/>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rtlCol="0" anchor="ctr" anchorCtr="0">
            <a:no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9pPr>
          </a:lstStyle>
          <a:p>
            <a:fld id="{00000000-1234-1234-1234-123412341234}" type="slidenum">
              <a:rPr lang="es-MX" smtClean="0"/>
              <a:pPr/>
              <a:t>‹Nº›</a:t>
            </a:fld>
            <a:endParaRPr lang="es-MX"/>
          </a:p>
        </p:txBody>
      </p:sp>
    </p:spTree>
    <p:extLst>
      <p:ext uri="{BB962C8B-B14F-4D97-AF65-F5344CB8AC3E}">
        <p14:creationId xmlns:p14="http://schemas.microsoft.com/office/powerpoint/2010/main" val="121511570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415600" y="1474833"/>
            <a:ext cx="11360800" cy="2618000"/>
          </a:xfrm>
          <a:prstGeom prst="rect">
            <a:avLst/>
          </a:prstGeom>
          <a:noFill/>
          <a:ln>
            <a:noFill/>
          </a:ln>
        </p:spPr>
        <p:txBody>
          <a:bodyPr spcFirstLastPara="1" wrap="square" lIns="91425" tIns="91425" rIns="91425" bIns="91425" rtlCol="0" anchor="b" anchorCtr="0">
            <a:noAutofit/>
          </a:bodyPr>
          <a:lstStyle>
            <a:lvl1pPr lvl="0" algn="ctr">
              <a:lnSpc>
                <a:spcPct val="100000"/>
              </a:lnSpc>
              <a:spcBef>
                <a:spcPts val="0"/>
              </a:spcBef>
              <a:spcAft>
                <a:spcPts val="0"/>
              </a:spcAft>
              <a:buSzPts val="12000"/>
              <a:buNone/>
              <a:defRPr sz="16000"/>
            </a:lvl1pPr>
            <a:lvl2pPr lvl="1" algn="ctr">
              <a:lnSpc>
                <a:spcPct val="100000"/>
              </a:lnSpc>
              <a:spcBef>
                <a:spcPts val="0"/>
              </a:spcBef>
              <a:spcAft>
                <a:spcPts val="0"/>
              </a:spcAft>
              <a:buSzPts val="12000"/>
              <a:buNone/>
              <a:defRPr sz="16000"/>
            </a:lvl2pPr>
            <a:lvl3pPr lvl="2" algn="ctr">
              <a:lnSpc>
                <a:spcPct val="100000"/>
              </a:lnSpc>
              <a:spcBef>
                <a:spcPts val="0"/>
              </a:spcBef>
              <a:spcAft>
                <a:spcPts val="0"/>
              </a:spcAft>
              <a:buSzPts val="12000"/>
              <a:buNone/>
              <a:defRPr sz="16000"/>
            </a:lvl3pPr>
            <a:lvl4pPr lvl="3" algn="ctr">
              <a:lnSpc>
                <a:spcPct val="100000"/>
              </a:lnSpc>
              <a:spcBef>
                <a:spcPts val="0"/>
              </a:spcBef>
              <a:spcAft>
                <a:spcPts val="0"/>
              </a:spcAft>
              <a:buSzPts val="12000"/>
              <a:buNone/>
              <a:defRPr sz="16000"/>
            </a:lvl4pPr>
            <a:lvl5pPr lvl="4" algn="ctr">
              <a:lnSpc>
                <a:spcPct val="100000"/>
              </a:lnSpc>
              <a:spcBef>
                <a:spcPts val="0"/>
              </a:spcBef>
              <a:spcAft>
                <a:spcPts val="0"/>
              </a:spcAft>
              <a:buSzPts val="12000"/>
              <a:buNone/>
              <a:defRPr sz="16000"/>
            </a:lvl5pPr>
            <a:lvl6pPr lvl="5" algn="ctr">
              <a:lnSpc>
                <a:spcPct val="100000"/>
              </a:lnSpc>
              <a:spcBef>
                <a:spcPts val="0"/>
              </a:spcBef>
              <a:spcAft>
                <a:spcPts val="0"/>
              </a:spcAft>
              <a:buSzPts val="12000"/>
              <a:buNone/>
              <a:defRPr sz="16000"/>
            </a:lvl6pPr>
            <a:lvl7pPr lvl="6" algn="ctr">
              <a:lnSpc>
                <a:spcPct val="100000"/>
              </a:lnSpc>
              <a:spcBef>
                <a:spcPts val="0"/>
              </a:spcBef>
              <a:spcAft>
                <a:spcPts val="0"/>
              </a:spcAft>
              <a:buSzPts val="12000"/>
              <a:buNone/>
              <a:defRPr sz="16000"/>
            </a:lvl7pPr>
            <a:lvl8pPr lvl="7" algn="ctr">
              <a:lnSpc>
                <a:spcPct val="100000"/>
              </a:lnSpc>
              <a:spcBef>
                <a:spcPts val="0"/>
              </a:spcBef>
              <a:spcAft>
                <a:spcPts val="0"/>
              </a:spcAft>
              <a:buSzPts val="12000"/>
              <a:buNone/>
              <a:defRPr sz="16000"/>
            </a:lvl8pPr>
            <a:lvl9pPr lvl="8" algn="ctr">
              <a:lnSpc>
                <a:spcPct val="100000"/>
              </a:lnSpc>
              <a:spcBef>
                <a:spcPts val="0"/>
              </a:spcBef>
              <a:spcAft>
                <a:spcPts val="0"/>
              </a:spcAft>
              <a:buSzPts val="12000"/>
              <a:buNone/>
              <a:defRPr sz="16000"/>
            </a:lvl9pPr>
          </a:lstStyle>
          <a:p>
            <a:pPr rtl="0"/>
            <a:r>
              <a:t>xx%</a:t>
            </a:r>
          </a:p>
        </p:txBody>
      </p:sp>
      <p:sp>
        <p:nvSpPr>
          <p:cNvPr id="46" name="Google Shape;46;p11"/>
          <p:cNvSpPr txBox="1">
            <a:spLocks noGrp="1"/>
          </p:cNvSpPr>
          <p:nvPr>
            <p:ph type="body" idx="1"/>
          </p:nvPr>
        </p:nvSpPr>
        <p:spPr>
          <a:xfrm>
            <a:off x="415600" y="4202967"/>
            <a:ext cx="11360800" cy="1734400"/>
          </a:xfrm>
          <a:prstGeom prst="rect">
            <a:avLst/>
          </a:prstGeom>
          <a:noFill/>
          <a:ln>
            <a:noFill/>
          </a:ln>
        </p:spPr>
        <p:txBody>
          <a:bodyPr spcFirstLastPara="1" wrap="square" lIns="91425" tIns="91425" rIns="91425" bIns="91425" rtlCol="0" anchor="t" anchorCtr="0">
            <a:noAutofit/>
          </a:bodyPr>
          <a:lstStyle>
            <a:lvl1pPr marL="609585" lvl="0" indent="-457189" algn="ctr">
              <a:lnSpc>
                <a:spcPct val="115000"/>
              </a:lnSpc>
              <a:spcBef>
                <a:spcPts val="0"/>
              </a:spcBef>
              <a:spcAft>
                <a:spcPts val="0"/>
              </a:spcAft>
              <a:buSzPts val="1800"/>
              <a:buChar char="●"/>
              <a:defRPr/>
            </a:lvl1pPr>
            <a:lvl2pPr marL="1219170" lvl="1" indent="-423323" algn="ctr">
              <a:lnSpc>
                <a:spcPct val="115000"/>
              </a:lnSpc>
              <a:spcBef>
                <a:spcPts val="2133"/>
              </a:spcBef>
              <a:spcAft>
                <a:spcPts val="0"/>
              </a:spcAft>
              <a:buSzPts val="1400"/>
              <a:buChar char="○"/>
              <a:defRPr/>
            </a:lvl2pPr>
            <a:lvl3pPr marL="1828754" lvl="2" indent="-423323" algn="ctr">
              <a:lnSpc>
                <a:spcPct val="115000"/>
              </a:lnSpc>
              <a:spcBef>
                <a:spcPts val="2133"/>
              </a:spcBef>
              <a:spcAft>
                <a:spcPts val="0"/>
              </a:spcAft>
              <a:buSzPts val="1400"/>
              <a:buChar char="■"/>
              <a:defRPr/>
            </a:lvl3pPr>
            <a:lvl4pPr marL="2438339" lvl="3" indent="-423323" algn="ctr">
              <a:lnSpc>
                <a:spcPct val="115000"/>
              </a:lnSpc>
              <a:spcBef>
                <a:spcPts val="2133"/>
              </a:spcBef>
              <a:spcAft>
                <a:spcPts val="0"/>
              </a:spcAft>
              <a:buSzPts val="1400"/>
              <a:buChar char="●"/>
              <a:defRPr/>
            </a:lvl4pPr>
            <a:lvl5pPr marL="3047924" lvl="4" indent="-423323" algn="ctr">
              <a:lnSpc>
                <a:spcPct val="115000"/>
              </a:lnSpc>
              <a:spcBef>
                <a:spcPts val="2133"/>
              </a:spcBef>
              <a:spcAft>
                <a:spcPts val="0"/>
              </a:spcAft>
              <a:buSzPts val="1400"/>
              <a:buChar char="○"/>
              <a:defRPr/>
            </a:lvl5pPr>
            <a:lvl6pPr marL="3657509" lvl="5" indent="-423323" algn="ctr">
              <a:lnSpc>
                <a:spcPct val="115000"/>
              </a:lnSpc>
              <a:spcBef>
                <a:spcPts val="2133"/>
              </a:spcBef>
              <a:spcAft>
                <a:spcPts val="0"/>
              </a:spcAft>
              <a:buSzPts val="1400"/>
              <a:buChar char="■"/>
              <a:defRPr/>
            </a:lvl6pPr>
            <a:lvl7pPr marL="4267093" lvl="6" indent="-423323" algn="ctr">
              <a:lnSpc>
                <a:spcPct val="115000"/>
              </a:lnSpc>
              <a:spcBef>
                <a:spcPts val="2133"/>
              </a:spcBef>
              <a:spcAft>
                <a:spcPts val="0"/>
              </a:spcAft>
              <a:buSzPts val="1400"/>
              <a:buChar char="●"/>
              <a:defRPr/>
            </a:lvl7pPr>
            <a:lvl8pPr marL="4876678" lvl="7" indent="-423323" algn="ctr">
              <a:lnSpc>
                <a:spcPct val="115000"/>
              </a:lnSpc>
              <a:spcBef>
                <a:spcPts val="2133"/>
              </a:spcBef>
              <a:spcAft>
                <a:spcPts val="0"/>
              </a:spcAft>
              <a:buSzPts val="1400"/>
              <a:buChar char="○"/>
              <a:defRPr/>
            </a:lvl8pPr>
            <a:lvl9pPr marL="5486263" lvl="8" indent="-423323" algn="ctr">
              <a:lnSpc>
                <a:spcPct val="115000"/>
              </a:lnSpc>
              <a:spcBef>
                <a:spcPts val="2133"/>
              </a:spcBef>
              <a:spcAft>
                <a:spcPts val="2133"/>
              </a:spcAft>
              <a:buSzPts val="1400"/>
              <a:buChar char="■"/>
              <a:defRPr/>
            </a:lvl9pPr>
          </a:lstStyle>
          <a:p>
            <a:pPr rtl="0"/>
            <a:endParaRPr/>
          </a:p>
        </p:txBody>
      </p:sp>
      <p:sp>
        <p:nvSpPr>
          <p:cNvPr id="47" name="Google Shape;47;p11"/>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rtlCol="0" anchor="ctr" anchorCtr="0">
            <a:no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9pPr>
          </a:lstStyle>
          <a:p>
            <a:fld id="{00000000-1234-1234-1234-123412341234}" type="slidenum">
              <a:rPr lang="es-MX" smtClean="0"/>
              <a:pPr/>
              <a:t>‹Nº›</a:t>
            </a:fld>
            <a:endParaRPr lang="es-MX"/>
          </a:p>
        </p:txBody>
      </p:sp>
    </p:spTree>
    <p:extLst>
      <p:ext uri="{BB962C8B-B14F-4D97-AF65-F5344CB8AC3E}">
        <p14:creationId xmlns:p14="http://schemas.microsoft.com/office/powerpoint/2010/main" val="36322010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2647613-3475-1511-229F-CD2D4A463596}"/>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MX"/>
          </a:p>
        </p:txBody>
      </p:sp>
      <p:sp>
        <p:nvSpPr>
          <p:cNvPr id="3" name="Marcador de texto 2">
            <a:extLst>
              <a:ext uri="{FF2B5EF4-FFF2-40B4-BE49-F238E27FC236}">
                <a16:creationId xmlns:a16="http://schemas.microsoft.com/office/drawing/2014/main" id="{FA340779-EDF7-1EE0-EB48-F248FF535EA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410806BB-22C5-3BC9-F66F-7E3C900600B0}"/>
              </a:ext>
            </a:extLst>
          </p:cNvPr>
          <p:cNvSpPr>
            <a:spLocks noGrp="1"/>
          </p:cNvSpPr>
          <p:nvPr>
            <p:ph type="dt" sz="half" idx="10"/>
          </p:nvPr>
        </p:nvSpPr>
        <p:spPr/>
        <p:txBody>
          <a:bodyPr/>
          <a:lstStyle/>
          <a:p>
            <a:fld id="{7CE9D617-8D91-4315-801A-550F6DA9AD30}" type="datetimeFigureOut">
              <a:rPr lang="es-MX" smtClean="0"/>
              <a:t>12/01/2023</a:t>
            </a:fld>
            <a:endParaRPr lang="es-MX"/>
          </a:p>
        </p:txBody>
      </p:sp>
      <p:sp>
        <p:nvSpPr>
          <p:cNvPr id="5" name="Marcador de pie de página 4">
            <a:extLst>
              <a:ext uri="{FF2B5EF4-FFF2-40B4-BE49-F238E27FC236}">
                <a16:creationId xmlns:a16="http://schemas.microsoft.com/office/drawing/2014/main" id="{C3E4CE1E-7648-419F-7BD4-735C0049CA35}"/>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CFBA1EE8-77F5-0FD5-6FC2-7AF87EB6932B}"/>
              </a:ext>
            </a:extLst>
          </p:cNvPr>
          <p:cNvSpPr>
            <a:spLocks noGrp="1"/>
          </p:cNvSpPr>
          <p:nvPr>
            <p:ph type="sldNum" sz="quarter" idx="12"/>
          </p:nvPr>
        </p:nvSpPr>
        <p:spPr/>
        <p:txBody>
          <a:bodyPr/>
          <a:lstStyle/>
          <a:p>
            <a:fld id="{C7944729-19AD-41A6-8468-288A38B523C4}" type="slidenum">
              <a:rPr lang="es-MX" smtClean="0"/>
              <a:t>‹Nº›</a:t>
            </a:fld>
            <a:endParaRPr lang="es-MX"/>
          </a:p>
        </p:txBody>
      </p:sp>
    </p:spTree>
    <p:extLst>
      <p:ext uri="{BB962C8B-B14F-4D97-AF65-F5344CB8AC3E}">
        <p14:creationId xmlns:p14="http://schemas.microsoft.com/office/powerpoint/2010/main" val="32065471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DEBADCF-49C8-7091-435C-088169DB30A1}"/>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contenido 2">
            <a:extLst>
              <a:ext uri="{FF2B5EF4-FFF2-40B4-BE49-F238E27FC236}">
                <a16:creationId xmlns:a16="http://schemas.microsoft.com/office/drawing/2014/main" id="{D9E7A4BD-47C0-BC9A-04BE-3EFEE00234F1}"/>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contenido 3">
            <a:extLst>
              <a:ext uri="{FF2B5EF4-FFF2-40B4-BE49-F238E27FC236}">
                <a16:creationId xmlns:a16="http://schemas.microsoft.com/office/drawing/2014/main" id="{2080780E-FA46-63AB-259B-CB59E3913053}"/>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Marcador de fecha 4">
            <a:extLst>
              <a:ext uri="{FF2B5EF4-FFF2-40B4-BE49-F238E27FC236}">
                <a16:creationId xmlns:a16="http://schemas.microsoft.com/office/drawing/2014/main" id="{29A4F07D-4F82-9B73-FA57-80A2EC5F5C18}"/>
              </a:ext>
            </a:extLst>
          </p:cNvPr>
          <p:cNvSpPr>
            <a:spLocks noGrp="1"/>
          </p:cNvSpPr>
          <p:nvPr>
            <p:ph type="dt" sz="half" idx="10"/>
          </p:nvPr>
        </p:nvSpPr>
        <p:spPr/>
        <p:txBody>
          <a:bodyPr/>
          <a:lstStyle/>
          <a:p>
            <a:fld id="{7CE9D617-8D91-4315-801A-550F6DA9AD30}" type="datetimeFigureOut">
              <a:rPr lang="es-MX" smtClean="0"/>
              <a:t>12/01/2023</a:t>
            </a:fld>
            <a:endParaRPr lang="es-MX"/>
          </a:p>
        </p:txBody>
      </p:sp>
      <p:sp>
        <p:nvSpPr>
          <p:cNvPr id="6" name="Marcador de pie de página 5">
            <a:extLst>
              <a:ext uri="{FF2B5EF4-FFF2-40B4-BE49-F238E27FC236}">
                <a16:creationId xmlns:a16="http://schemas.microsoft.com/office/drawing/2014/main" id="{04206BDC-501A-878C-A5AA-7425B8EAD49B}"/>
              </a:ext>
            </a:extLst>
          </p:cNvPr>
          <p:cNvSpPr>
            <a:spLocks noGrp="1"/>
          </p:cNvSpPr>
          <p:nvPr>
            <p:ph type="ftr" sz="quarter" idx="11"/>
          </p:nvPr>
        </p:nvSpPr>
        <p:spPr/>
        <p:txBody>
          <a:bodyPr/>
          <a:lstStyle/>
          <a:p>
            <a:endParaRPr lang="es-MX"/>
          </a:p>
        </p:txBody>
      </p:sp>
      <p:sp>
        <p:nvSpPr>
          <p:cNvPr id="7" name="Marcador de número de diapositiva 6">
            <a:extLst>
              <a:ext uri="{FF2B5EF4-FFF2-40B4-BE49-F238E27FC236}">
                <a16:creationId xmlns:a16="http://schemas.microsoft.com/office/drawing/2014/main" id="{92E6BB5A-BA7F-214D-05A7-8B5432077647}"/>
              </a:ext>
            </a:extLst>
          </p:cNvPr>
          <p:cNvSpPr>
            <a:spLocks noGrp="1"/>
          </p:cNvSpPr>
          <p:nvPr>
            <p:ph type="sldNum" sz="quarter" idx="12"/>
          </p:nvPr>
        </p:nvSpPr>
        <p:spPr/>
        <p:txBody>
          <a:bodyPr/>
          <a:lstStyle/>
          <a:p>
            <a:fld id="{C7944729-19AD-41A6-8468-288A38B523C4}" type="slidenum">
              <a:rPr lang="es-MX" smtClean="0"/>
              <a:t>‹Nº›</a:t>
            </a:fld>
            <a:endParaRPr lang="es-MX"/>
          </a:p>
        </p:txBody>
      </p:sp>
    </p:spTree>
    <p:extLst>
      <p:ext uri="{BB962C8B-B14F-4D97-AF65-F5344CB8AC3E}">
        <p14:creationId xmlns:p14="http://schemas.microsoft.com/office/powerpoint/2010/main" val="39972496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2A6319E-E6C3-E981-C6D2-188238D86145}"/>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MX"/>
          </a:p>
        </p:txBody>
      </p:sp>
      <p:sp>
        <p:nvSpPr>
          <p:cNvPr id="3" name="Marcador de texto 2">
            <a:extLst>
              <a:ext uri="{FF2B5EF4-FFF2-40B4-BE49-F238E27FC236}">
                <a16:creationId xmlns:a16="http://schemas.microsoft.com/office/drawing/2014/main" id="{1F1B4145-D29E-FA3D-5433-EA7081F6C06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826F93AB-37ED-0606-BD8F-BFB14E708FBC}"/>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Marcador de texto 4">
            <a:extLst>
              <a:ext uri="{FF2B5EF4-FFF2-40B4-BE49-F238E27FC236}">
                <a16:creationId xmlns:a16="http://schemas.microsoft.com/office/drawing/2014/main" id="{05DAD732-DE55-3CAD-DB05-F9B46589361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A79E66C8-E13D-5095-A176-82268131627A}"/>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7" name="Marcador de fecha 6">
            <a:extLst>
              <a:ext uri="{FF2B5EF4-FFF2-40B4-BE49-F238E27FC236}">
                <a16:creationId xmlns:a16="http://schemas.microsoft.com/office/drawing/2014/main" id="{CD1AE112-E217-8BA2-13A9-6AF205E70262}"/>
              </a:ext>
            </a:extLst>
          </p:cNvPr>
          <p:cNvSpPr>
            <a:spLocks noGrp="1"/>
          </p:cNvSpPr>
          <p:nvPr>
            <p:ph type="dt" sz="half" idx="10"/>
          </p:nvPr>
        </p:nvSpPr>
        <p:spPr/>
        <p:txBody>
          <a:bodyPr/>
          <a:lstStyle/>
          <a:p>
            <a:fld id="{7CE9D617-8D91-4315-801A-550F6DA9AD30}" type="datetimeFigureOut">
              <a:rPr lang="es-MX" smtClean="0"/>
              <a:t>12/01/2023</a:t>
            </a:fld>
            <a:endParaRPr lang="es-MX"/>
          </a:p>
        </p:txBody>
      </p:sp>
      <p:sp>
        <p:nvSpPr>
          <p:cNvPr id="8" name="Marcador de pie de página 7">
            <a:extLst>
              <a:ext uri="{FF2B5EF4-FFF2-40B4-BE49-F238E27FC236}">
                <a16:creationId xmlns:a16="http://schemas.microsoft.com/office/drawing/2014/main" id="{0C2B9EF8-EBE9-CF38-6A33-726D02686002}"/>
              </a:ext>
            </a:extLst>
          </p:cNvPr>
          <p:cNvSpPr>
            <a:spLocks noGrp="1"/>
          </p:cNvSpPr>
          <p:nvPr>
            <p:ph type="ftr" sz="quarter" idx="11"/>
          </p:nvPr>
        </p:nvSpPr>
        <p:spPr/>
        <p:txBody>
          <a:bodyPr/>
          <a:lstStyle/>
          <a:p>
            <a:endParaRPr lang="es-MX"/>
          </a:p>
        </p:txBody>
      </p:sp>
      <p:sp>
        <p:nvSpPr>
          <p:cNvPr id="9" name="Marcador de número de diapositiva 8">
            <a:extLst>
              <a:ext uri="{FF2B5EF4-FFF2-40B4-BE49-F238E27FC236}">
                <a16:creationId xmlns:a16="http://schemas.microsoft.com/office/drawing/2014/main" id="{19C587C0-8D45-5093-B0AA-1477B8A88CBC}"/>
              </a:ext>
            </a:extLst>
          </p:cNvPr>
          <p:cNvSpPr>
            <a:spLocks noGrp="1"/>
          </p:cNvSpPr>
          <p:nvPr>
            <p:ph type="sldNum" sz="quarter" idx="12"/>
          </p:nvPr>
        </p:nvSpPr>
        <p:spPr/>
        <p:txBody>
          <a:bodyPr/>
          <a:lstStyle/>
          <a:p>
            <a:fld id="{C7944729-19AD-41A6-8468-288A38B523C4}" type="slidenum">
              <a:rPr lang="es-MX" smtClean="0"/>
              <a:t>‹Nº›</a:t>
            </a:fld>
            <a:endParaRPr lang="es-MX"/>
          </a:p>
        </p:txBody>
      </p:sp>
    </p:spTree>
    <p:extLst>
      <p:ext uri="{BB962C8B-B14F-4D97-AF65-F5344CB8AC3E}">
        <p14:creationId xmlns:p14="http://schemas.microsoft.com/office/powerpoint/2010/main" val="3500980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B297C38-6B08-3920-0FAF-9597C0C1CA26}"/>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fecha 2">
            <a:extLst>
              <a:ext uri="{FF2B5EF4-FFF2-40B4-BE49-F238E27FC236}">
                <a16:creationId xmlns:a16="http://schemas.microsoft.com/office/drawing/2014/main" id="{18D1D101-C37E-77CD-7BBE-B1A60BABE9E8}"/>
              </a:ext>
            </a:extLst>
          </p:cNvPr>
          <p:cNvSpPr>
            <a:spLocks noGrp="1"/>
          </p:cNvSpPr>
          <p:nvPr>
            <p:ph type="dt" sz="half" idx="10"/>
          </p:nvPr>
        </p:nvSpPr>
        <p:spPr/>
        <p:txBody>
          <a:bodyPr/>
          <a:lstStyle/>
          <a:p>
            <a:fld id="{7CE9D617-8D91-4315-801A-550F6DA9AD30}" type="datetimeFigureOut">
              <a:rPr lang="es-MX" smtClean="0"/>
              <a:t>12/01/2023</a:t>
            </a:fld>
            <a:endParaRPr lang="es-MX"/>
          </a:p>
        </p:txBody>
      </p:sp>
      <p:sp>
        <p:nvSpPr>
          <p:cNvPr id="4" name="Marcador de pie de página 3">
            <a:extLst>
              <a:ext uri="{FF2B5EF4-FFF2-40B4-BE49-F238E27FC236}">
                <a16:creationId xmlns:a16="http://schemas.microsoft.com/office/drawing/2014/main" id="{07D9E08C-B629-7235-4900-5853CA09B8AD}"/>
              </a:ext>
            </a:extLst>
          </p:cNvPr>
          <p:cNvSpPr>
            <a:spLocks noGrp="1"/>
          </p:cNvSpPr>
          <p:nvPr>
            <p:ph type="ftr" sz="quarter" idx="11"/>
          </p:nvPr>
        </p:nvSpPr>
        <p:spPr/>
        <p:txBody>
          <a:bodyPr/>
          <a:lstStyle/>
          <a:p>
            <a:endParaRPr lang="es-MX"/>
          </a:p>
        </p:txBody>
      </p:sp>
      <p:sp>
        <p:nvSpPr>
          <p:cNvPr id="5" name="Marcador de número de diapositiva 4">
            <a:extLst>
              <a:ext uri="{FF2B5EF4-FFF2-40B4-BE49-F238E27FC236}">
                <a16:creationId xmlns:a16="http://schemas.microsoft.com/office/drawing/2014/main" id="{6D31D664-8A7D-8BE0-3085-1FE46904D31D}"/>
              </a:ext>
            </a:extLst>
          </p:cNvPr>
          <p:cNvSpPr>
            <a:spLocks noGrp="1"/>
          </p:cNvSpPr>
          <p:nvPr>
            <p:ph type="sldNum" sz="quarter" idx="12"/>
          </p:nvPr>
        </p:nvSpPr>
        <p:spPr/>
        <p:txBody>
          <a:bodyPr/>
          <a:lstStyle/>
          <a:p>
            <a:fld id="{C7944729-19AD-41A6-8468-288A38B523C4}" type="slidenum">
              <a:rPr lang="es-MX" smtClean="0"/>
              <a:t>‹Nº›</a:t>
            </a:fld>
            <a:endParaRPr lang="es-MX"/>
          </a:p>
        </p:txBody>
      </p:sp>
    </p:spTree>
    <p:extLst>
      <p:ext uri="{BB962C8B-B14F-4D97-AF65-F5344CB8AC3E}">
        <p14:creationId xmlns:p14="http://schemas.microsoft.com/office/powerpoint/2010/main" val="30445800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6D0FF2C0-5113-480C-CD8A-054798CEA072}"/>
              </a:ext>
            </a:extLst>
          </p:cNvPr>
          <p:cNvSpPr>
            <a:spLocks noGrp="1"/>
          </p:cNvSpPr>
          <p:nvPr>
            <p:ph type="dt" sz="half" idx="10"/>
          </p:nvPr>
        </p:nvSpPr>
        <p:spPr/>
        <p:txBody>
          <a:bodyPr/>
          <a:lstStyle/>
          <a:p>
            <a:fld id="{7CE9D617-8D91-4315-801A-550F6DA9AD30}" type="datetimeFigureOut">
              <a:rPr lang="es-MX" smtClean="0"/>
              <a:t>12/01/2023</a:t>
            </a:fld>
            <a:endParaRPr lang="es-MX"/>
          </a:p>
        </p:txBody>
      </p:sp>
      <p:sp>
        <p:nvSpPr>
          <p:cNvPr id="3" name="Marcador de pie de página 2">
            <a:extLst>
              <a:ext uri="{FF2B5EF4-FFF2-40B4-BE49-F238E27FC236}">
                <a16:creationId xmlns:a16="http://schemas.microsoft.com/office/drawing/2014/main" id="{BCFA3DB6-C778-6E1D-621A-019B8C8FCFC7}"/>
              </a:ext>
            </a:extLst>
          </p:cNvPr>
          <p:cNvSpPr>
            <a:spLocks noGrp="1"/>
          </p:cNvSpPr>
          <p:nvPr>
            <p:ph type="ftr" sz="quarter" idx="11"/>
          </p:nvPr>
        </p:nvSpPr>
        <p:spPr/>
        <p:txBody>
          <a:bodyPr/>
          <a:lstStyle/>
          <a:p>
            <a:endParaRPr lang="es-MX"/>
          </a:p>
        </p:txBody>
      </p:sp>
      <p:sp>
        <p:nvSpPr>
          <p:cNvPr id="4" name="Marcador de número de diapositiva 3">
            <a:extLst>
              <a:ext uri="{FF2B5EF4-FFF2-40B4-BE49-F238E27FC236}">
                <a16:creationId xmlns:a16="http://schemas.microsoft.com/office/drawing/2014/main" id="{1654B596-71BE-C4DF-0612-87300FC99BA4}"/>
              </a:ext>
            </a:extLst>
          </p:cNvPr>
          <p:cNvSpPr>
            <a:spLocks noGrp="1"/>
          </p:cNvSpPr>
          <p:nvPr>
            <p:ph type="sldNum" sz="quarter" idx="12"/>
          </p:nvPr>
        </p:nvSpPr>
        <p:spPr/>
        <p:txBody>
          <a:bodyPr/>
          <a:lstStyle/>
          <a:p>
            <a:fld id="{C7944729-19AD-41A6-8468-288A38B523C4}" type="slidenum">
              <a:rPr lang="es-MX" smtClean="0"/>
              <a:t>‹Nº›</a:t>
            </a:fld>
            <a:endParaRPr lang="es-MX"/>
          </a:p>
        </p:txBody>
      </p:sp>
    </p:spTree>
    <p:extLst>
      <p:ext uri="{BB962C8B-B14F-4D97-AF65-F5344CB8AC3E}">
        <p14:creationId xmlns:p14="http://schemas.microsoft.com/office/powerpoint/2010/main" val="32077908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062AA13-83BE-D82A-7141-89F1FD65EC28}"/>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MX"/>
          </a:p>
        </p:txBody>
      </p:sp>
      <p:sp>
        <p:nvSpPr>
          <p:cNvPr id="3" name="Marcador de contenido 2">
            <a:extLst>
              <a:ext uri="{FF2B5EF4-FFF2-40B4-BE49-F238E27FC236}">
                <a16:creationId xmlns:a16="http://schemas.microsoft.com/office/drawing/2014/main" id="{51E8B4BF-8C52-B681-1D63-0C6698753A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texto 3">
            <a:extLst>
              <a:ext uri="{FF2B5EF4-FFF2-40B4-BE49-F238E27FC236}">
                <a16:creationId xmlns:a16="http://schemas.microsoft.com/office/drawing/2014/main" id="{F02CB663-F1EF-3A56-324C-FCAD8DCECB9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3C1146F3-F2EC-06FB-A62C-17BD688E1C18}"/>
              </a:ext>
            </a:extLst>
          </p:cNvPr>
          <p:cNvSpPr>
            <a:spLocks noGrp="1"/>
          </p:cNvSpPr>
          <p:nvPr>
            <p:ph type="dt" sz="half" idx="10"/>
          </p:nvPr>
        </p:nvSpPr>
        <p:spPr/>
        <p:txBody>
          <a:bodyPr/>
          <a:lstStyle/>
          <a:p>
            <a:fld id="{7CE9D617-8D91-4315-801A-550F6DA9AD30}" type="datetimeFigureOut">
              <a:rPr lang="es-MX" smtClean="0"/>
              <a:t>12/01/2023</a:t>
            </a:fld>
            <a:endParaRPr lang="es-MX"/>
          </a:p>
        </p:txBody>
      </p:sp>
      <p:sp>
        <p:nvSpPr>
          <p:cNvPr id="6" name="Marcador de pie de página 5">
            <a:extLst>
              <a:ext uri="{FF2B5EF4-FFF2-40B4-BE49-F238E27FC236}">
                <a16:creationId xmlns:a16="http://schemas.microsoft.com/office/drawing/2014/main" id="{193FCBAA-A145-BF11-40DF-BD59D6A23CC7}"/>
              </a:ext>
            </a:extLst>
          </p:cNvPr>
          <p:cNvSpPr>
            <a:spLocks noGrp="1"/>
          </p:cNvSpPr>
          <p:nvPr>
            <p:ph type="ftr" sz="quarter" idx="11"/>
          </p:nvPr>
        </p:nvSpPr>
        <p:spPr/>
        <p:txBody>
          <a:bodyPr/>
          <a:lstStyle/>
          <a:p>
            <a:endParaRPr lang="es-MX"/>
          </a:p>
        </p:txBody>
      </p:sp>
      <p:sp>
        <p:nvSpPr>
          <p:cNvPr id="7" name="Marcador de número de diapositiva 6">
            <a:extLst>
              <a:ext uri="{FF2B5EF4-FFF2-40B4-BE49-F238E27FC236}">
                <a16:creationId xmlns:a16="http://schemas.microsoft.com/office/drawing/2014/main" id="{96BAD49B-3553-5CD3-E3C7-02D71C0149A7}"/>
              </a:ext>
            </a:extLst>
          </p:cNvPr>
          <p:cNvSpPr>
            <a:spLocks noGrp="1"/>
          </p:cNvSpPr>
          <p:nvPr>
            <p:ph type="sldNum" sz="quarter" idx="12"/>
          </p:nvPr>
        </p:nvSpPr>
        <p:spPr/>
        <p:txBody>
          <a:bodyPr/>
          <a:lstStyle/>
          <a:p>
            <a:fld id="{C7944729-19AD-41A6-8468-288A38B523C4}" type="slidenum">
              <a:rPr lang="es-MX" smtClean="0"/>
              <a:t>‹Nº›</a:t>
            </a:fld>
            <a:endParaRPr lang="es-MX"/>
          </a:p>
        </p:txBody>
      </p:sp>
    </p:spTree>
    <p:extLst>
      <p:ext uri="{BB962C8B-B14F-4D97-AF65-F5344CB8AC3E}">
        <p14:creationId xmlns:p14="http://schemas.microsoft.com/office/powerpoint/2010/main" val="28353541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71E139-92C7-FB72-3357-5859550BE91A}"/>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MX"/>
          </a:p>
        </p:txBody>
      </p:sp>
      <p:sp>
        <p:nvSpPr>
          <p:cNvPr id="3" name="Marcador de posición de imagen 2">
            <a:extLst>
              <a:ext uri="{FF2B5EF4-FFF2-40B4-BE49-F238E27FC236}">
                <a16:creationId xmlns:a16="http://schemas.microsoft.com/office/drawing/2014/main" id="{17322EBF-14AC-8A0D-46BB-5DF05F5F1BE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MX"/>
          </a:p>
        </p:txBody>
      </p:sp>
      <p:sp>
        <p:nvSpPr>
          <p:cNvPr id="4" name="Marcador de texto 3">
            <a:extLst>
              <a:ext uri="{FF2B5EF4-FFF2-40B4-BE49-F238E27FC236}">
                <a16:creationId xmlns:a16="http://schemas.microsoft.com/office/drawing/2014/main" id="{DF98D11A-F4AA-D2DD-80EE-718F225BF89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041CBDFF-A262-43AE-37F2-B38F49C8FED0}"/>
              </a:ext>
            </a:extLst>
          </p:cNvPr>
          <p:cNvSpPr>
            <a:spLocks noGrp="1"/>
          </p:cNvSpPr>
          <p:nvPr>
            <p:ph type="dt" sz="half" idx="10"/>
          </p:nvPr>
        </p:nvSpPr>
        <p:spPr/>
        <p:txBody>
          <a:bodyPr/>
          <a:lstStyle/>
          <a:p>
            <a:fld id="{7CE9D617-8D91-4315-801A-550F6DA9AD30}" type="datetimeFigureOut">
              <a:rPr lang="es-MX" smtClean="0"/>
              <a:t>12/01/2023</a:t>
            </a:fld>
            <a:endParaRPr lang="es-MX"/>
          </a:p>
        </p:txBody>
      </p:sp>
      <p:sp>
        <p:nvSpPr>
          <p:cNvPr id="6" name="Marcador de pie de página 5">
            <a:extLst>
              <a:ext uri="{FF2B5EF4-FFF2-40B4-BE49-F238E27FC236}">
                <a16:creationId xmlns:a16="http://schemas.microsoft.com/office/drawing/2014/main" id="{FD1E893C-8FFB-A67A-1BF5-F431EBC58E22}"/>
              </a:ext>
            </a:extLst>
          </p:cNvPr>
          <p:cNvSpPr>
            <a:spLocks noGrp="1"/>
          </p:cNvSpPr>
          <p:nvPr>
            <p:ph type="ftr" sz="quarter" idx="11"/>
          </p:nvPr>
        </p:nvSpPr>
        <p:spPr/>
        <p:txBody>
          <a:bodyPr/>
          <a:lstStyle/>
          <a:p>
            <a:endParaRPr lang="es-MX"/>
          </a:p>
        </p:txBody>
      </p:sp>
      <p:sp>
        <p:nvSpPr>
          <p:cNvPr id="7" name="Marcador de número de diapositiva 6">
            <a:extLst>
              <a:ext uri="{FF2B5EF4-FFF2-40B4-BE49-F238E27FC236}">
                <a16:creationId xmlns:a16="http://schemas.microsoft.com/office/drawing/2014/main" id="{F8608A07-B474-CD34-3401-40EE8B82A604}"/>
              </a:ext>
            </a:extLst>
          </p:cNvPr>
          <p:cNvSpPr>
            <a:spLocks noGrp="1"/>
          </p:cNvSpPr>
          <p:nvPr>
            <p:ph type="sldNum" sz="quarter" idx="12"/>
          </p:nvPr>
        </p:nvSpPr>
        <p:spPr/>
        <p:txBody>
          <a:bodyPr/>
          <a:lstStyle/>
          <a:p>
            <a:fld id="{C7944729-19AD-41A6-8468-288A38B523C4}" type="slidenum">
              <a:rPr lang="es-MX" smtClean="0"/>
              <a:t>‹Nº›</a:t>
            </a:fld>
            <a:endParaRPr lang="es-MX"/>
          </a:p>
        </p:txBody>
      </p:sp>
    </p:spTree>
    <p:extLst>
      <p:ext uri="{BB962C8B-B14F-4D97-AF65-F5344CB8AC3E}">
        <p14:creationId xmlns:p14="http://schemas.microsoft.com/office/powerpoint/2010/main" val="21154429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theme" Target="../theme/theme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383838"/>
        </a:solidFill>
        <a:effectLst/>
      </p:bgPr>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ED8E9A8B-637A-1C3F-7203-4D39DC3783F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MX"/>
          </a:p>
        </p:txBody>
      </p:sp>
      <p:sp>
        <p:nvSpPr>
          <p:cNvPr id="3" name="Marcador de texto 2">
            <a:extLst>
              <a:ext uri="{FF2B5EF4-FFF2-40B4-BE49-F238E27FC236}">
                <a16:creationId xmlns:a16="http://schemas.microsoft.com/office/drawing/2014/main" id="{23339D1D-CA18-1C17-F92E-AB6FD7F934D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9B3AA1CD-4F52-FDE8-889B-5940F8C7593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CE9D617-8D91-4315-801A-550F6DA9AD30}" type="datetimeFigureOut">
              <a:rPr lang="es-MX" smtClean="0"/>
              <a:t>12/01/2023</a:t>
            </a:fld>
            <a:endParaRPr lang="es-MX"/>
          </a:p>
        </p:txBody>
      </p:sp>
      <p:sp>
        <p:nvSpPr>
          <p:cNvPr id="5" name="Marcador de pie de página 4">
            <a:extLst>
              <a:ext uri="{FF2B5EF4-FFF2-40B4-BE49-F238E27FC236}">
                <a16:creationId xmlns:a16="http://schemas.microsoft.com/office/drawing/2014/main" id="{4D0337A0-F71D-82DA-6EA0-E4949454DD2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MX"/>
          </a:p>
        </p:txBody>
      </p:sp>
      <p:sp>
        <p:nvSpPr>
          <p:cNvPr id="6" name="Marcador de número de diapositiva 5">
            <a:extLst>
              <a:ext uri="{FF2B5EF4-FFF2-40B4-BE49-F238E27FC236}">
                <a16:creationId xmlns:a16="http://schemas.microsoft.com/office/drawing/2014/main" id="{4D19C1A1-E740-304B-F7CC-30217C971C8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7944729-19AD-41A6-8468-288A38B523C4}" type="slidenum">
              <a:rPr lang="es-MX" smtClean="0"/>
              <a:t>‹Nº›</a:t>
            </a:fld>
            <a:endParaRPr lang="es-MX"/>
          </a:p>
        </p:txBody>
      </p:sp>
    </p:spTree>
    <p:extLst>
      <p:ext uri="{BB962C8B-B14F-4D97-AF65-F5344CB8AC3E}">
        <p14:creationId xmlns:p14="http://schemas.microsoft.com/office/powerpoint/2010/main" val="192818293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383838"/>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rtlCol="0" anchor="t" anchorCtr="0">
            <a:no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rtl="0"/>
            <a:endParaRPr/>
          </a:p>
        </p:txBody>
      </p:sp>
      <p:sp>
        <p:nvSpPr>
          <p:cNvPr id="7" name="Google Shape;7;p1"/>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rtlCol="0" anchor="t" anchorCtr="0">
            <a:no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rtl="0"/>
            <a:endParaRPr/>
          </a:p>
        </p:txBody>
      </p:sp>
      <p:sp>
        <p:nvSpPr>
          <p:cNvPr id="8" name="Google Shape;8;p1"/>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rtlCol="0" anchor="ctr" anchorCtr="0">
            <a:noAutofit/>
          </a:bodyPr>
          <a:lstStyle>
            <a:lvl1pPr marL="0" marR="0" lvl="0"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9pPr>
          </a:lstStyle>
          <a:p>
            <a:fld id="{00000000-1234-1234-1234-123412341234}" type="slidenum">
              <a:rPr lang="es-MX" smtClean="0"/>
              <a:pPr/>
              <a:t>‹Nº›</a:t>
            </a:fld>
            <a:endParaRPr lang="es-MX"/>
          </a:p>
        </p:txBody>
      </p:sp>
    </p:spTree>
    <p:extLst>
      <p:ext uri="{BB962C8B-B14F-4D97-AF65-F5344CB8AC3E}">
        <p14:creationId xmlns:p14="http://schemas.microsoft.com/office/powerpoint/2010/main" val="3367932091"/>
      </p:ext>
    </p:extLst>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8.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5" name="Google Shape;55;p13"/>
          <p:cNvSpPr txBox="1"/>
          <p:nvPr/>
        </p:nvSpPr>
        <p:spPr>
          <a:xfrm>
            <a:off x="393100" y="3449240"/>
            <a:ext cx="2880000" cy="628000"/>
          </a:xfrm>
          <a:prstGeom prst="rect">
            <a:avLst/>
          </a:prstGeom>
          <a:noFill/>
          <a:ln>
            <a:noFill/>
          </a:ln>
        </p:spPr>
        <p:txBody>
          <a:bodyPr spcFirstLastPara="1" wrap="square" lIns="121900" tIns="121900" rIns="121900" bIns="121900" rtlCol="0" anchor="t" anchorCtr="0">
            <a:noAutofit/>
          </a:bodyPr>
          <a:lstStyle/>
          <a:p>
            <a:pPr algn="ctr" defTabSz="1219170">
              <a:buClr>
                <a:srgbClr val="000000"/>
              </a:buClr>
              <a:buSzPts val="1100"/>
            </a:pPr>
            <a:r>
              <a:rPr lang="es" sz="2533" b="1" kern="0" dirty="0">
                <a:solidFill>
                  <a:srgbClr val="9EFFFF"/>
                </a:solidFill>
                <a:latin typeface="Inter" panose="02000503000000020004" pitchFamily="50" charset="0"/>
                <a:ea typeface="Inter" panose="02000503000000020004" pitchFamily="50" charset="0"/>
                <a:cs typeface="Inter" panose="02000503000000020004" pitchFamily="50" charset="0"/>
                <a:sym typeface="Google Sans"/>
              </a:rPr>
              <a:t>Ann Isaya</a:t>
            </a:r>
            <a:endParaRPr sz="2400" b="1" kern="0" dirty="0">
              <a:solidFill>
                <a:srgbClr val="9EFFFF"/>
              </a:solidFill>
              <a:latin typeface="Inter" panose="02000503000000020004" pitchFamily="50" charset="0"/>
              <a:ea typeface="Inter" panose="02000503000000020004" pitchFamily="50" charset="0"/>
              <a:cs typeface="Inter" panose="02000503000000020004" pitchFamily="50" charset="0"/>
              <a:sym typeface="Google Sans"/>
            </a:endParaRPr>
          </a:p>
        </p:txBody>
      </p:sp>
      <p:sp>
        <p:nvSpPr>
          <p:cNvPr id="58" name="Google Shape;58;p13"/>
          <p:cNvSpPr txBox="1"/>
          <p:nvPr/>
        </p:nvSpPr>
        <p:spPr>
          <a:xfrm>
            <a:off x="3554900" y="615100"/>
            <a:ext cx="8244000" cy="900000"/>
          </a:xfrm>
          <a:prstGeom prst="rect">
            <a:avLst/>
          </a:prstGeom>
          <a:noFill/>
          <a:ln>
            <a:noFill/>
          </a:ln>
        </p:spPr>
        <p:txBody>
          <a:bodyPr spcFirstLastPara="1" wrap="square" lIns="121900" tIns="121900" rIns="121900" bIns="121900" rtlCol="0" anchor="ctr" anchorCtr="0">
            <a:noAutofit/>
          </a:bodyPr>
          <a:lstStyle/>
          <a:p>
            <a:pPr algn="ctr" defTabSz="1219170">
              <a:buClr>
                <a:srgbClr val="000000"/>
              </a:buClr>
              <a:buSzPts val="1800"/>
            </a:pPr>
            <a:r>
              <a:rPr lang="es" sz="2400" i="1" kern="0" dirty="0">
                <a:solidFill>
                  <a:schemeClr val="bg1"/>
                </a:solidFill>
                <a:latin typeface="Inter" panose="02000503000000020004" pitchFamily="50" charset="0"/>
                <a:ea typeface="Inter" panose="02000503000000020004" pitchFamily="50" charset="0"/>
                <a:cs typeface="Inter" panose="02000503000000020004" pitchFamily="50" charset="0"/>
                <a:sym typeface="Google Sans"/>
              </a:rPr>
              <a:t>“Me siento feliz porque tengo el apoyo de mis amigos y mi familia, hay dias buenos y dias malos“</a:t>
            </a:r>
          </a:p>
        </p:txBody>
      </p:sp>
      <p:sp>
        <p:nvSpPr>
          <p:cNvPr id="59" name="Google Shape;59;p13"/>
          <p:cNvSpPr txBox="1"/>
          <p:nvPr/>
        </p:nvSpPr>
        <p:spPr>
          <a:xfrm>
            <a:off x="3716900" y="1619352"/>
            <a:ext cx="3960000" cy="2578400"/>
          </a:xfrm>
          <a:prstGeom prst="rect">
            <a:avLst/>
          </a:prstGeom>
          <a:noFill/>
          <a:ln>
            <a:solidFill>
              <a:srgbClr val="787878"/>
            </a:solidFill>
          </a:ln>
        </p:spPr>
        <p:txBody>
          <a:bodyPr spcFirstLastPara="1" wrap="square" lIns="121900" tIns="121900" rIns="121900" bIns="121900" rtlCol="0" anchor="t" anchorCtr="0">
            <a:noAutofit/>
          </a:bodyPr>
          <a:lstStyle/>
          <a:p>
            <a:pPr defTabSz="1219170">
              <a:buClr>
                <a:srgbClr val="000000"/>
              </a:buClr>
              <a:buSzPts val="1900"/>
            </a:pPr>
            <a:r>
              <a:rPr lang="es" sz="2533" b="1" kern="0" dirty="0">
                <a:solidFill>
                  <a:srgbClr val="3CF73C"/>
                </a:solidFill>
                <a:latin typeface="Inter" panose="02000503000000020004" pitchFamily="50" charset="0"/>
                <a:ea typeface="Inter" panose="02000503000000020004" pitchFamily="50" charset="0"/>
                <a:cs typeface="Inter" panose="02000503000000020004" pitchFamily="50" charset="0"/>
                <a:sym typeface="Google Sans"/>
              </a:rPr>
              <a:t>Objetivos</a:t>
            </a:r>
            <a:r>
              <a:rPr lang="es" sz="2400" kern="0" dirty="0">
                <a:solidFill>
                  <a:schemeClr val="bg1"/>
                </a:solidFill>
                <a:latin typeface="Inter" panose="02000503000000020004" pitchFamily="50" charset="0"/>
                <a:ea typeface="Inter" panose="02000503000000020004" pitchFamily="50" charset="0"/>
                <a:cs typeface="Inter" panose="02000503000000020004" pitchFamily="50" charset="0"/>
                <a:sym typeface="Google Sans"/>
              </a:rPr>
              <a:t> </a:t>
            </a:r>
            <a:endParaRPr sz="2400" kern="0" dirty="0">
              <a:solidFill>
                <a:schemeClr val="bg1"/>
              </a:solidFill>
              <a:latin typeface="Inter" panose="02000503000000020004" pitchFamily="50" charset="0"/>
              <a:ea typeface="Inter" panose="02000503000000020004" pitchFamily="50" charset="0"/>
              <a:cs typeface="Inter" panose="02000503000000020004" pitchFamily="50" charset="0"/>
              <a:sym typeface="Google Sans"/>
            </a:endParaRPr>
          </a:p>
          <a:p>
            <a:pPr marL="609585" indent="-423323" defTabSz="1219170">
              <a:buClr>
                <a:schemeClr val="bg1"/>
              </a:buClr>
              <a:buSzPts val="1400"/>
              <a:buFont typeface="Google Sans"/>
              <a:buChar char="●"/>
            </a:pPr>
            <a:r>
              <a:rPr lang="es" sz="2000" kern="0" dirty="0">
                <a:solidFill>
                  <a:schemeClr val="bg1"/>
                </a:solidFill>
                <a:latin typeface="Inter" panose="02000503000000020004" pitchFamily="50" charset="0"/>
                <a:ea typeface="Inter" panose="02000503000000020004" pitchFamily="50" charset="0"/>
                <a:cs typeface="Inter" panose="02000503000000020004" pitchFamily="50" charset="0"/>
                <a:sym typeface="Google Sans"/>
              </a:rPr>
              <a:t>Dominar bien las otras extremidades que si </a:t>
            </a:r>
            <a:r>
              <a:rPr lang="es-MX" sz="2000" kern="0" dirty="0">
                <a:solidFill>
                  <a:schemeClr val="bg1"/>
                </a:solidFill>
                <a:latin typeface="Inter" panose="02000503000000020004" pitchFamily="50" charset="0"/>
                <a:ea typeface="Inter" panose="02000503000000020004" pitchFamily="50" charset="0"/>
                <a:cs typeface="Inter" panose="02000503000000020004" pitchFamily="50" charset="0"/>
                <a:sym typeface="Google Sans"/>
              </a:rPr>
              <a:t>puede mover</a:t>
            </a:r>
          </a:p>
          <a:p>
            <a:pPr marL="609585" indent="-423323" defTabSz="1219170">
              <a:buClr>
                <a:schemeClr val="bg1"/>
              </a:buClr>
              <a:buSzPts val="1400"/>
              <a:buFont typeface="Google Sans"/>
              <a:buChar char="●"/>
            </a:pPr>
            <a:r>
              <a:rPr lang="es-MX" sz="2000" kern="0" dirty="0">
                <a:solidFill>
                  <a:schemeClr val="bg1"/>
                </a:solidFill>
                <a:latin typeface="Inter" panose="02000503000000020004" pitchFamily="50" charset="0"/>
                <a:ea typeface="Inter" panose="02000503000000020004" pitchFamily="50" charset="0"/>
                <a:cs typeface="Inter" panose="02000503000000020004" pitchFamily="50" charset="0"/>
                <a:sym typeface="Google Sans"/>
              </a:rPr>
              <a:t>Terminar de estudiar y divertirse de vez en cuando</a:t>
            </a:r>
            <a:endParaRPr sz="2000" kern="0" dirty="0">
              <a:solidFill>
                <a:schemeClr val="bg1"/>
              </a:solidFill>
              <a:latin typeface="Inter" panose="02000503000000020004" pitchFamily="50" charset="0"/>
              <a:ea typeface="Inter" panose="02000503000000020004" pitchFamily="50" charset="0"/>
              <a:cs typeface="Inter" panose="02000503000000020004" pitchFamily="50" charset="0"/>
              <a:sym typeface="Google Sans"/>
            </a:endParaRPr>
          </a:p>
        </p:txBody>
      </p:sp>
      <p:sp>
        <p:nvSpPr>
          <p:cNvPr id="60" name="Google Shape;60;p13"/>
          <p:cNvSpPr txBox="1"/>
          <p:nvPr/>
        </p:nvSpPr>
        <p:spPr>
          <a:xfrm>
            <a:off x="7676900" y="1619352"/>
            <a:ext cx="3960000" cy="2578400"/>
          </a:xfrm>
          <a:prstGeom prst="rect">
            <a:avLst/>
          </a:prstGeom>
          <a:noFill/>
          <a:ln>
            <a:solidFill>
              <a:srgbClr val="787878"/>
            </a:solidFill>
          </a:ln>
        </p:spPr>
        <p:txBody>
          <a:bodyPr spcFirstLastPara="1" wrap="square" lIns="121900" tIns="121900" rIns="121900" bIns="121900" rtlCol="0" anchor="t" anchorCtr="0">
            <a:noAutofit/>
          </a:bodyPr>
          <a:lstStyle/>
          <a:p>
            <a:pPr defTabSz="1219170">
              <a:buClr>
                <a:srgbClr val="000000"/>
              </a:buClr>
              <a:buSzPts val="1100"/>
            </a:pPr>
            <a:r>
              <a:rPr lang="es" sz="2533" b="1" kern="0" dirty="0">
                <a:solidFill>
                  <a:srgbClr val="FF9696"/>
                </a:solidFill>
                <a:latin typeface="Inter" panose="02000503000000020004" pitchFamily="50" charset="0"/>
                <a:ea typeface="Inter" panose="02000503000000020004" pitchFamily="50" charset="0"/>
                <a:cs typeface="Inter" panose="02000503000000020004" pitchFamily="50" charset="0"/>
                <a:sym typeface="Google Sans"/>
              </a:rPr>
              <a:t>Frustraciones</a:t>
            </a:r>
            <a:r>
              <a:rPr lang="es" sz="2400" b="1" kern="0" dirty="0">
                <a:solidFill>
                  <a:schemeClr val="bg1"/>
                </a:solidFill>
                <a:latin typeface="Inter" panose="02000503000000020004" pitchFamily="50" charset="0"/>
                <a:ea typeface="Inter" panose="02000503000000020004" pitchFamily="50" charset="0"/>
                <a:cs typeface="Inter" panose="02000503000000020004" pitchFamily="50" charset="0"/>
                <a:sym typeface="Google Sans"/>
              </a:rPr>
              <a:t> </a:t>
            </a:r>
            <a:endParaRPr sz="2400" b="1" kern="0" dirty="0">
              <a:solidFill>
                <a:schemeClr val="bg1"/>
              </a:solidFill>
              <a:latin typeface="Inter" panose="02000503000000020004" pitchFamily="50" charset="0"/>
              <a:ea typeface="Inter" panose="02000503000000020004" pitchFamily="50" charset="0"/>
              <a:cs typeface="Inter" panose="02000503000000020004" pitchFamily="50" charset="0"/>
              <a:sym typeface="Google Sans"/>
            </a:endParaRPr>
          </a:p>
          <a:p>
            <a:pPr marL="529162" indent="-342900" defTabSz="1219170">
              <a:buClr>
                <a:schemeClr val="bg1"/>
              </a:buClr>
              <a:buSzPts val="1400"/>
              <a:buFont typeface="Wingdings" panose="05000000000000000000" pitchFamily="2" charset="2"/>
              <a:buChar char="§"/>
            </a:pPr>
            <a:r>
              <a:rPr lang="es-MX" sz="2000" kern="0" dirty="0">
                <a:solidFill>
                  <a:schemeClr val="bg1"/>
                </a:solidFill>
                <a:latin typeface="Inter" panose="02000503000000020004" pitchFamily="50" charset="0"/>
                <a:ea typeface="Inter" panose="02000503000000020004" pitchFamily="50" charset="0"/>
                <a:cs typeface="Inter" panose="02000503000000020004" pitchFamily="50" charset="0"/>
                <a:sym typeface="Arial"/>
              </a:rPr>
              <a:t>Aunque no le duele comúnmente no tiene cura su problema de salud</a:t>
            </a:r>
          </a:p>
          <a:p>
            <a:pPr marL="529162" indent="-342900" defTabSz="1219170">
              <a:buClr>
                <a:schemeClr val="bg1"/>
              </a:buClr>
              <a:buSzPts val="1400"/>
              <a:buFont typeface="Wingdings" panose="05000000000000000000" pitchFamily="2" charset="2"/>
              <a:buChar char="§"/>
            </a:pPr>
            <a:r>
              <a:rPr lang="es-MX" sz="2000" kern="0" dirty="0">
                <a:solidFill>
                  <a:schemeClr val="bg1"/>
                </a:solidFill>
                <a:latin typeface="Inter" panose="02000503000000020004" pitchFamily="50" charset="0"/>
                <a:ea typeface="Inter" panose="02000503000000020004" pitchFamily="50" charset="0"/>
                <a:cs typeface="Inter" panose="02000503000000020004" pitchFamily="50" charset="0"/>
                <a:sym typeface="Arial"/>
              </a:rPr>
              <a:t>Hay comandos de la computadora típicos que requieren 2 manos</a:t>
            </a:r>
          </a:p>
          <a:p>
            <a:pPr marL="529162" indent="-342900" defTabSz="1219170">
              <a:buClr>
                <a:srgbClr val="000000"/>
              </a:buClr>
              <a:buSzPts val="1400"/>
              <a:buFont typeface="Wingdings" panose="05000000000000000000" pitchFamily="2" charset="2"/>
              <a:buChar char="§"/>
            </a:pPr>
            <a:endParaRPr sz="1867" kern="0" dirty="0">
              <a:solidFill>
                <a:schemeClr val="bg1"/>
              </a:solidFill>
              <a:latin typeface="Inter" panose="02000503000000020004" pitchFamily="50" charset="0"/>
              <a:ea typeface="Inter" panose="02000503000000020004" pitchFamily="50" charset="0"/>
              <a:cs typeface="Inter" panose="02000503000000020004" pitchFamily="50" charset="0"/>
              <a:sym typeface="Google Sans"/>
            </a:endParaRPr>
          </a:p>
        </p:txBody>
      </p:sp>
      <p:sp>
        <p:nvSpPr>
          <p:cNvPr id="61" name="Google Shape;61;p13"/>
          <p:cNvSpPr txBox="1"/>
          <p:nvPr/>
        </p:nvSpPr>
        <p:spPr>
          <a:xfrm>
            <a:off x="393100" y="4349240"/>
            <a:ext cx="11350800" cy="2121898"/>
          </a:xfrm>
          <a:prstGeom prst="rect">
            <a:avLst/>
          </a:prstGeom>
          <a:solidFill>
            <a:schemeClr val="accent2"/>
          </a:solidFill>
          <a:ln w="28575" cap="flat" cmpd="sng">
            <a:noFill/>
            <a:prstDash val="solid"/>
            <a:round/>
            <a:headEnd type="none" w="sm" len="sm"/>
            <a:tailEnd type="none" w="sm" len="sm"/>
          </a:ln>
        </p:spPr>
        <p:txBody>
          <a:bodyPr spcFirstLastPara="1" wrap="square" lIns="121900" tIns="121900" rIns="121900" bIns="121900" rtlCol="0" anchor="t" anchorCtr="0">
            <a:noAutofit/>
          </a:bodyPr>
          <a:lstStyle/>
          <a:p>
            <a:pPr defTabSz="1219170">
              <a:buClr>
                <a:srgbClr val="000000"/>
              </a:buClr>
              <a:buSzPts val="1400"/>
            </a:pPr>
            <a:r>
              <a:rPr lang="es-MX" sz="2000" kern="0" dirty="0">
                <a:solidFill>
                  <a:schemeClr val="bg1"/>
                </a:solidFill>
                <a:latin typeface="Inter" panose="02000503000000020004" pitchFamily="50" charset="0"/>
                <a:ea typeface="Inter" panose="02000503000000020004" pitchFamily="50" charset="0"/>
                <a:cs typeface="Inter" panose="02000503000000020004" pitchFamily="50" charset="0"/>
                <a:sym typeface="Google Sans"/>
              </a:rPr>
              <a:t>Ella tiene malformaciones en sus hombros osea que casi no utiliza el brazo derecho todo lo trata de hacer con el izquierdo, acude varias veces al año con doctores para intentar distintas terapias. </a:t>
            </a:r>
          </a:p>
          <a:p>
            <a:pPr defTabSz="1219170">
              <a:buClr>
                <a:srgbClr val="000000"/>
              </a:buClr>
              <a:buSzPts val="1400"/>
            </a:pPr>
            <a:r>
              <a:rPr lang="es-MX" sz="2000" kern="0" dirty="0">
                <a:solidFill>
                  <a:schemeClr val="bg1"/>
                </a:solidFill>
                <a:latin typeface="Inter" panose="02000503000000020004" pitchFamily="50" charset="0"/>
                <a:ea typeface="Inter" panose="02000503000000020004" pitchFamily="50" charset="0"/>
                <a:cs typeface="Inter" panose="02000503000000020004" pitchFamily="50" charset="0"/>
                <a:sym typeface="Google Sans"/>
              </a:rPr>
              <a:t>Le gusta mucho cantar y esta estudiando computación porque siente que eso le ayudará si quiere dedicarse a la musica. Por lo tanto utiliza las computadoras del instituto y tiene una mas cómoda en su casa</a:t>
            </a:r>
            <a:endParaRPr sz="2000" kern="0" dirty="0">
              <a:solidFill>
                <a:schemeClr val="bg1"/>
              </a:solidFill>
              <a:latin typeface="Inter" panose="02000503000000020004" pitchFamily="50" charset="0"/>
              <a:ea typeface="Inter" panose="02000503000000020004" pitchFamily="50" charset="0"/>
              <a:cs typeface="Inter" panose="02000503000000020004" pitchFamily="50" charset="0"/>
              <a:sym typeface="Google Sans"/>
            </a:endParaRPr>
          </a:p>
        </p:txBody>
      </p:sp>
      <p:pic>
        <p:nvPicPr>
          <p:cNvPr id="2050" name="Picture 2" descr="Ver las imágenes de origen">
            <a:extLst>
              <a:ext uri="{FF2B5EF4-FFF2-40B4-BE49-F238E27FC236}">
                <a16:creationId xmlns:a16="http://schemas.microsoft.com/office/drawing/2014/main" id="{55DA0178-65C6-D6F3-D249-DA59EBC5B93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141" t="14779" r="26370" b="4723"/>
          <a:stretch/>
        </p:blipFill>
        <p:spPr bwMode="auto">
          <a:xfrm>
            <a:off x="393100" y="615100"/>
            <a:ext cx="2880000" cy="28341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5396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Google Shape;189;p33">
            <a:extLst>
              <a:ext uri="{FF2B5EF4-FFF2-40B4-BE49-F238E27FC236}">
                <a16:creationId xmlns:a16="http://schemas.microsoft.com/office/drawing/2014/main" id="{E02E3CFC-14E0-9595-F706-4A46C428E3D4}"/>
              </a:ext>
            </a:extLst>
          </p:cNvPr>
          <p:cNvGraphicFramePr/>
          <p:nvPr>
            <p:extLst>
              <p:ext uri="{D42A27DB-BD31-4B8C-83A1-F6EECF244321}">
                <p14:modId xmlns:p14="http://schemas.microsoft.com/office/powerpoint/2010/main" val="3704692384"/>
              </p:ext>
            </p:extLst>
          </p:nvPr>
        </p:nvGraphicFramePr>
        <p:xfrm>
          <a:off x="121208" y="629992"/>
          <a:ext cx="11949584" cy="5598016"/>
        </p:xfrm>
        <a:graphic>
          <a:graphicData uri="http://schemas.openxmlformats.org/drawingml/2006/table">
            <a:tbl>
              <a:tblPr>
                <a:noFill/>
              </a:tblPr>
              <a:tblGrid>
                <a:gridCol w="1869584">
                  <a:extLst>
                    <a:ext uri="{9D8B030D-6E8A-4147-A177-3AD203B41FA5}">
                      <a16:colId xmlns:a16="http://schemas.microsoft.com/office/drawing/2014/main" val="20000"/>
                    </a:ext>
                  </a:extLst>
                </a:gridCol>
                <a:gridCol w="3060000">
                  <a:extLst>
                    <a:ext uri="{9D8B030D-6E8A-4147-A177-3AD203B41FA5}">
                      <a16:colId xmlns:a16="http://schemas.microsoft.com/office/drawing/2014/main" val="20001"/>
                    </a:ext>
                  </a:extLst>
                </a:gridCol>
                <a:gridCol w="3060000">
                  <a:extLst>
                    <a:ext uri="{9D8B030D-6E8A-4147-A177-3AD203B41FA5}">
                      <a16:colId xmlns:a16="http://schemas.microsoft.com/office/drawing/2014/main" val="20002"/>
                    </a:ext>
                  </a:extLst>
                </a:gridCol>
                <a:gridCol w="2160000">
                  <a:extLst>
                    <a:ext uri="{9D8B030D-6E8A-4147-A177-3AD203B41FA5}">
                      <a16:colId xmlns:a16="http://schemas.microsoft.com/office/drawing/2014/main" val="20003"/>
                    </a:ext>
                  </a:extLst>
                </a:gridCol>
                <a:gridCol w="1800000">
                  <a:extLst>
                    <a:ext uri="{9D8B030D-6E8A-4147-A177-3AD203B41FA5}">
                      <a16:colId xmlns:a16="http://schemas.microsoft.com/office/drawing/2014/main" val="20005"/>
                    </a:ext>
                  </a:extLst>
                </a:gridCol>
              </a:tblGrid>
              <a:tr h="780845">
                <a:tc>
                  <a:txBody>
                    <a:bodyPr/>
                    <a:lstStyle/>
                    <a:p>
                      <a:pPr marL="0" lvl="0" indent="0" algn="ctr" rtl="0">
                        <a:spcBef>
                          <a:spcPts val="0"/>
                        </a:spcBef>
                        <a:spcAft>
                          <a:spcPts val="0"/>
                        </a:spcAft>
                        <a:buNone/>
                      </a:pPr>
                      <a:r>
                        <a:rPr lang="en" sz="1600" b="1" dirty="0">
                          <a:solidFill>
                            <a:schemeClr val="bg1"/>
                          </a:solidFill>
                          <a:latin typeface="Inter" panose="02000503000000020004" pitchFamily="50" charset="0"/>
                          <a:ea typeface="Inter" panose="02000503000000020004" pitchFamily="50" charset="0"/>
                          <a:cs typeface="Inter" panose="02000503000000020004" pitchFamily="50" charset="0"/>
                          <a:sym typeface="Google Sans"/>
                        </a:rPr>
                        <a:t>ACTION</a:t>
                      </a:r>
                      <a:endParaRPr sz="1600" b="1" dirty="0">
                        <a:solidFill>
                          <a:schemeClr val="bg1"/>
                        </a:solidFill>
                        <a:latin typeface="Inter" panose="02000503000000020004" pitchFamily="50" charset="0"/>
                        <a:ea typeface="Inter" panose="02000503000000020004" pitchFamily="50" charset="0"/>
                        <a:cs typeface="Inter" panose="02000503000000020004" pitchFamily="50" charset="0"/>
                        <a:sym typeface="Google Sans"/>
                      </a:endParaRPr>
                    </a:p>
                  </a:txBody>
                  <a:tcPr marL="91425" marR="91425" marT="91425" marB="914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86428"/>
                    </a:solidFill>
                  </a:tcPr>
                </a:tc>
                <a:tc>
                  <a:txBody>
                    <a:bodyPr/>
                    <a:lstStyle/>
                    <a:p>
                      <a:pPr marL="0" lvl="0" indent="0" algn="ctr" rtl="0">
                        <a:lnSpc>
                          <a:spcPct val="115000"/>
                        </a:lnSpc>
                        <a:spcBef>
                          <a:spcPts val="0"/>
                        </a:spcBef>
                        <a:spcAft>
                          <a:spcPts val="0"/>
                        </a:spcAft>
                        <a:buNone/>
                      </a:pPr>
                      <a:r>
                        <a:rPr lang="en" sz="1600" b="1" dirty="0">
                          <a:solidFill>
                            <a:schemeClr val="bg1"/>
                          </a:solidFill>
                          <a:latin typeface="Inter" panose="02000503000000020004" pitchFamily="50" charset="0"/>
                          <a:ea typeface="Inter" panose="02000503000000020004" pitchFamily="50" charset="0"/>
                          <a:cs typeface="Inter" panose="02000503000000020004" pitchFamily="50" charset="0"/>
                          <a:sym typeface="Google Sans"/>
                        </a:rPr>
                        <a:t>Planificar</a:t>
                      </a:r>
                      <a:endParaRPr sz="1600" dirty="0">
                        <a:solidFill>
                          <a:schemeClr val="bg1"/>
                        </a:solidFill>
                        <a:latin typeface="Inter" panose="02000503000000020004" pitchFamily="50" charset="0"/>
                        <a:ea typeface="Inter" panose="02000503000000020004" pitchFamily="50" charset="0"/>
                        <a:cs typeface="Inter" panose="02000503000000020004" pitchFamily="50" charset="0"/>
                      </a:endParaRPr>
                    </a:p>
                  </a:txBody>
                  <a:tcPr marL="91425" marR="91425" marT="91425" marB="914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86428"/>
                    </a:solidFill>
                  </a:tcPr>
                </a:tc>
                <a:tc>
                  <a:txBody>
                    <a:bodyPr/>
                    <a:lstStyle/>
                    <a:p>
                      <a:pPr marL="0" lvl="0" indent="0" algn="ctr" rtl="0">
                        <a:lnSpc>
                          <a:spcPct val="115000"/>
                        </a:lnSpc>
                        <a:spcBef>
                          <a:spcPts val="0"/>
                        </a:spcBef>
                        <a:spcAft>
                          <a:spcPts val="0"/>
                        </a:spcAft>
                        <a:buNone/>
                      </a:pPr>
                      <a:r>
                        <a:rPr lang="en" sz="1600" b="1" dirty="0">
                          <a:solidFill>
                            <a:schemeClr val="bg1"/>
                          </a:solidFill>
                          <a:latin typeface="Inter" panose="02000503000000020004" pitchFamily="50" charset="0"/>
                          <a:ea typeface="Inter" panose="02000503000000020004" pitchFamily="50" charset="0"/>
                          <a:cs typeface="Inter" panose="02000503000000020004" pitchFamily="50" charset="0"/>
                          <a:sym typeface="Google Sans"/>
                        </a:rPr>
                        <a:t>Llegar a la cerveceria</a:t>
                      </a:r>
                      <a:endParaRPr sz="1600" dirty="0">
                        <a:solidFill>
                          <a:schemeClr val="bg1"/>
                        </a:solidFill>
                        <a:latin typeface="Inter" panose="02000503000000020004" pitchFamily="50" charset="0"/>
                        <a:ea typeface="Inter" panose="02000503000000020004" pitchFamily="50" charset="0"/>
                        <a:cs typeface="Inter" panose="02000503000000020004" pitchFamily="50" charset="0"/>
                      </a:endParaRPr>
                    </a:p>
                  </a:txBody>
                  <a:tcPr marL="91425" marR="91425" marT="91425" marB="914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86428"/>
                    </a:solidFill>
                  </a:tcPr>
                </a:tc>
                <a:tc>
                  <a:txBody>
                    <a:bodyPr/>
                    <a:lstStyle/>
                    <a:p>
                      <a:pPr marL="0" lvl="0" indent="0" algn="ctr" rtl="0">
                        <a:lnSpc>
                          <a:spcPct val="115000"/>
                        </a:lnSpc>
                        <a:spcBef>
                          <a:spcPts val="0"/>
                        </a:spcBef>
                        <a:spcAft>
                          <a:spcPts val="0"/>
                        </a:spcAft>
                        <a:buNone/>
                      </a:pPr>
                      <a:r>
                        <a:rPr lang="en" sz="1600" b="1" dirty="0">
                          <a:solidFill>
                            <a:schemeClr val="bg1"/>
                          </a:solidFill>
                          <a:latin typeface="Inter" panose="02000503000000020004" pitchFamily="50" charset="0"/>
                          <a:ea typeface="Inter" panose="02000503000000020004" pitchFamily="50" charset="0"/>
                          <a:cs typeface="Inter" panose="02000503000000020004" pitchFamily="50" charset="0"/>
                          <a:sym typeface="Google Sans"/>
                        </a:rPr>
                        <a:t>Tomar un pedido</a:t>
                      </a:r>
                      <a:endParaRPr sz="1600" dirty="0">
                        <a:solidFill>
                          <a:schemeClr val="bg1"/>
                        </a:solidFill>
                        <a:latin typeface="Inter" panose="02000503000000020004" pitchFamily="50" charset="0"/>
                        <a:ea typeface="Inter" panose="02000503000000020004" pitchFamily="50" charset="0"/>
                        <a:cs typeface="Inter" panose="02000503000000020004" pitchFamily="50" charset="0"/>
                        <a:sym typeface="Google Sans"/>
                      </a:endParaRPr>
                    </a:p>
                  </a:txBody>
                  <a:tcPr marL="91425" marR="91425" marT="91425" marB="914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86428"/>
                    </a:solidFill>
                  </a:tcPr>
                </a:tc>
                <a:tc>
                  <a:txBody>
                    <a:bodyPr/>
                    <a:lstStyle/>
                    <a:p>
                      <a:pPr marL="0" lvl="0" indent="0" algn="ctr" rtl="0">
                        <a:lnSpc>
                          <a:spcPct val="115000"/>
                        </a:lnSpc>
                        <a:spcBef>
                          <a:spcPts val="0"/>
                        </a:spcBef>
                        <a:spcAft>
                          <a:spcPts val="0"/>
                        </a:spcAft>
                        <a:buNone/>
                      </a:pPr>
                      <a:r>
                        <a:rPr lang="en" sz="1600" b="1" dirty="0">
                          <a:solidFill>
                            <a:schemeClr val="bg1"/>
                          </a:solidFill>
                          <a:latin typeface="Inter" panose="02000503000000020004" pitchFamily="50" charset="0"/>
                          <a:ea typeface="Inter" panose="02000503000000020004" pitchFamily="50" charset="0"/>
                          <a:cs typeface="Inter" panose="02000503000000020004" pitchFamily="50" charset="0"/>
                          <a:sym typeface="Google Sans"/>
                        </a:rPr>
                        <a:t>Volver a casa</a:t>
                      </a:r>
                      <a:endParaRPr sz="1600" dirty="0">
                        <a:solidFill>
                          <a:schemeClr val="bg1"/>
                        </a:solidFill>
                        <a:latin typeface="Inter" panose="02000503000000020004" pitchFamily="50" charset="0"/>
                        <a:ea typeface="Inter" panose="02000503000000020004" pitchFamily="50" charset="0"/>
                        <a:cs typeface="Inter" panose="02000503000000020004" pitchFamily="50" charset="0"/>
                        <a:sym typeface="Google Sans"/>
                      </a:endParaRPr>
                    </a:p>
                  </a:txBody>
                  <a:tcPr marL="91425" marR="91425" marT="91425" marB="914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86428"/>
                    </a:solidFill>
                  </a:tcPr>
                </a:tc>
                <a:extLst>
                  <a:ext uri="{0D108BD9-81ED-4DB2-BD59-A6C34878D82A}">
                    <a16:rowId xmlns:a16="http://schemas.microsoft.com/office/drawing/2014/main" val="10000"/>
                  </a:ext>
                </a:extLst>
              </a:tr>
              <a:tr h="820517">
                <a:tc>
                  <a:txBody>
                    <a:bodyPr/>
                    <a:lstStyle/>
                    <a:p>
                      <a:pPr marL="177800" lvl="0" indent="-114300" algn="ctr" rtl="0">
                        <a:spcBef>
                          <a:spcPts val="0"/>
                        </a:spcBef>
                        <a:spcAft>
                          <a:spcPts val="0"/>
                        </a:spcAft>
                        <a:buNone/>
                      </a:pPr>
                      <a:r>
                        <a:rPr lang="en" sz="1600" b="1" dirty="0">
                          <a:solidFill>
                            <a:schemeClr val="bg1"/>
                          </a:solidFill>
                          <a:latin typeface="Inter" panose="02000503000000020004" pitchFamily="50" charset="0"/>
                          <a:ea typeface="Inter" panose="02000503000000020004" pitchFamily="50" charset="0"/>
                          <a:cs typeface="Inter" panose="02000503000000020004" pitchFamily="50" charset="0"/>
                          <a:sym typeface="Google Sans"/>
                        </a:rPr>
                        <a:t>TASK LIST</a:t>
                      </a:r>
                      <a:endParaRPr sz="1600" b="1" dirty="0">
                        <a:solidFill>
                          <a:schemeClr val="bg1"/>
                        </a:solidFill>
                        <a:latin typeface="Inter" panose="02000503000000020004" pitchFamily="50" charset="0"/>
                        <a:ea typeface="Inter" panose="02000503000000020004" pitchFamily="50" charset="0"/>
                        <a:cs typeface="Inter" panose="02000503000000020004" pitchFamily="50" charset="0"/>
                        <a:sym typeface="Google Sans"/>
                      </a:endParaRPr>
                    </a:p>
                  </a:txBody>
                  <a:tcPr marL="91425" marR="91425" marT="91425" marB="914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86428"/>
                    </a:solidFill>
                  </a:tcPr>
                </a:tc>
                <a:tc>
                  <a:txBody>
                    <a:bodyPr/>
                    <a:lstStyle/>
                    <a:p>
                      <a:pPr marL="0" lvl="0" indent="0" algn="l" rtl="0">
                        <a:spcBef>
                          <a:spcPts val="0"/>
                        </a:spcBef>
                        <a:spcAft>
                          <a:spcPts val="0"/>
                        </a:spcAft>
                        <a:buNone/>
                      </a:pPr>
                      <a:r>
                        <a:rPr lang="en" sz="2000" dirty="0">
                          <a:solidFill>
                            <a:schemeClr val="bg1"/>
                          </a:solidFill>
                          <a:latin typeface="Inter" panose="02000503000000020004" pitchFamily="50" charset="0"/>
                          <a:ea typeface="Inter" panose="02000503000000020004" pitchFamily="50" charset="0"/>
                          <a:cs typeface="Inter" panose="02000503000000020004" pitchFamily="50" charset="0"/>
                          <a:sym typeface="Google Sans"/>
                        </a:rPr>
                        <a:t>A. Buscar o preguntar por </a:t>
                      </a:r>
                      <a:r>
                        <a:rPr lang="es-MX" sz="2000" dirty="0">
                          <a:solidFill>
                            <a:schemeClr val="bg1"/>
                          </a:solidFill>
                          <a:latin typeface="Inter" panose="02000503000000020004" pitchFamily="50" charset="0"/>
                          <a:ea typeface="Inter" panose="02000503000000020004" pitchFamily="50" charset="0"/>
                          <a:cs typeface="Inter" panose="02000503000000020004" pitchFamily="50" charset="0"/>
                          <a:sym typeface="Google Sans"/>
                        </a:rPr>
                        <a:t>promociones </a:t>
                      </a:r>
                      <a:endParaRPr sz="2000" dirty="0">
                        <a:solidFill>
                          <a:schemeClr val="bg1"/>
                        </a:solidFill>
                        <a:latin typeface="Inter" panose="02000503000000020004" pitchFamily="50" charset="0"/>
                        <a:ea typeface="Inter" panose="02000503000000020004" pitchFamily="50" charset="0"/>
                        <a:cs typeface="Inter" panose="02000503000000020004" pitchFamily="50" charset="0"/>
                        <a:sym typeface="Google Sans"/>
                      </a:endParaRPr>
                    </a:p>
                    <a:p>
                      <a:pPr marL="0" lvl="0" indent="0" algn="l" rtl="0">
                        <a:spcBef>
                          <a:spcPts val="0"/>
                        </a:spcBef>
                        <a:spcAft>
                          <a:spcPts val="0"/>
                        </a:spcAft>
                        <a:buNone/>
                      </a:pPr>
                      <a:r>
                        <a:rPr lang="en" sz="2000" dirty="0">
                          <a:solidFill>
                            <a:schemeClr val="bg1"/>
                          </a:solidFill>
                          <a:latin typeface="Inter" panose="02000503000000020004" pitchFamily="50" charset="0"/>
                          <a:ea typeface="Inter" panose="02000503000000020004" pitchFamily="50" charset="0"/>
                          <a:cs typeface="Inter" panose="02000503000000020004" pitchFamily="50" charset="0"/>
                          <a:sym typeface="Google Sans"/>
                        </a:rPr>
                        <a:t>B. Invitar amigos</a:t>
                      </a:r>
                      <a:endParaRPr sz="2000" dirty="0">
                        <a:solidFill>
                          <a:schemeClr val="bg1"/>
                        </a:solidFill>
                        <a:latin typeface="Inter" panose="02000503000000020004" pitchFamily="50" charset="0"/>
                        <a:ea typeface="Inter" panose="02000503000000020004" pitchFamily="50" charset="0"/>
                        <a:cs typeface="Inter" panose="02000503000000020004" pitchFamily="50" charset="0"/>
                        <a:sym typeface="Google Sans"/>
                      </a:endParaRPr>
                    </a:p>
                    <a:p>
                      <a:pPr marL="0" lvl="0" indent="0" algn="l" rtl="0">
                        <a:spcBef>
                          <a:spcPts val="0"/>
                        </a:spcBef>
                        <a:spcAft>
                          <a:spcPts val="0"/>
                        </a:spcAft>
                        <a:buNone/>
                      </a:pPr>
                      <a:r>
                        <a:rPr lang="en" sz="2000" dirty="0">
                          <a:solidFill>
                            <a:schemeClr val="bg1"/>
                          </a:solidFill>
                          <a:latin typeface="Inter" panose="02000503000000020004" pitchFamily="50" charset="0"/>
                          <a:ea typeface="Inter" panose="02000503000000020004" pitchFamily="50" charset="0"/>
                          <a:cs typeface="Inter" panose="02000503000000020004" pitchFamily="50" charset="0"/>
                          <a:sym typeface="Google Sans"/>
                        </a:rPr>
                        <a:t>C. Dejar todo listo en casa incluyendo al perro</a:t>
                      </a:r>
                      <a:endParaRPr sz="2000" dirty="0">
                        <a:solidFill>
                          <a:schemeClr val="bg1"/>
                        </a:solidFill>
                        <a:latin typeface="Inter" panose="02000503000000020004" pitchFamily="50" charset="0"/>
                        <a:ea typeface="Inter" panose="02000503000000020004" pitchFamily="50" charset="0"/>
                        <a:cs typeface="Inter" panose="02000503000000020004" pitchFamily="50" charset="0"/>
                        <a:sym typeface="Google Sans"/>
                      </a:endParaRPr>
                    </a:p>
                  </a:txBody>
                  <a:tcPr marL="91425" marR="91425" marT="91425" marB="91425">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 sz="2000" dirty="0">
                          <a:solidFill>
                            <a:schemeClr val="bg1"/>
                          </a:solidFill>
                          <a:latin typeface="Inter" panose="02000503000000020004" pitchFamily="50" charset="0"/>
                          <a:ea typeface="Inter" panose="02000503000000020004" pitchFamily="50" charset="0"/>
                          <a:cs typeface="Inter" panose="02000503000000020004" pitchFamily="50" charset="0"/>
                          <a:sym typeface="Google Sans"/>
                        </a:rPr>
                        <a:t>A. Prepararse antes de salir</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 sz="2000" dirty="0">
                          <a:solidFill>
                            <a:schemeClr val="bg1"/>
                          </a:solidFill>
                          <a:latin typeface="Inter" panose="02000503000000020004" pitchFamily="50" charset="0"/>
                          <a:ea typeface="Inter" panose="02000503000000020004" pitchFamily="50" charset="0"/>
                          <a:cs typeface="Inter" panose="02000503000000020004" pitchFamily="50" charset="0"/>
                          <a:sym typeface="Google Sans"/>
                        </a:rPr>
                        <a:t>B. </a:t>
                      </a:r>
                      <a:r>
                        <a:rPr lang="es-MX" sz="2000" dirty="0">
                          <a:solidFill>
                            <a:schemeClr val="bg1"/>
                          </a:solidFill>
                          <a:latin typeface="Inter" panose="02000503000000020004" pitchFamily="50" charset="0"/>
                          <a:ea typeface="Inter" panose="02000503000000020004" pitchFamily="50" charset="0"/>
                          <a:cs typeface="Inter" panose="02000503000000020004" pitchFamily="50" charset="0"/>
                          <a:sym typeface="Google Sans"/>
                        </a:rPr>
                        <a:t>Encontrar un lugar alejado de las bocinas </a:t>
                      </a:r>
                      <a:endParaRPr lang="en" sz="2000" dirty="0">
                        <a:solidFill>
                          <a:schemeClr val="bg1"/>
                        </a:solidFill>
                        <a:latin typeface="Inter" panose="02000503000000020004" pitchFamily="50" charset="0"/>
                        <a:ea typeface="Inter" panose="02000503000000020004" pitchFamily="50" charset="0"/>
                        <a:cs typeface="Inter" panose="02000503000000020004" pitchFamily="50" charset="0"/>
                        <a:sym typeface="Google Sans"/>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 sz="2000" dirty="0">
                          <a:solidFill>
                            <a:schemeClr val="bg1"/>
                          </a:solidFill>
                          <a:latin typeface="Inter" panose="02000503000000020004" pitchFamily="50" charset="0"/>
                          <a:ea typeface="Inter" panose="02000503000000020004" pitchFamily="50" charset="0"/>
                          <a:cs typeface="Inter" panose="02000503000000020004" pitchFamily="50" charset="0"/>
                          <a:sym typeface="Google Sans"/>
                        </a:rPr>
                        <a:t>C.</a:t>
                      </a:r>
                      <a:r>
                        <a:rPr lang="es-MX" sz="2000" dirty="0">
                          <a:solidFill>
                            <a:schemeClr val="bg1"/>
                          </a:solidFill>
                          <a:latin typeface="Inter" panose="02000503000000020004" pitchFamily="50" charset="0"/>
                          <a:ea typeface="Inter" panose="02000503000000020004" pitchFamily="50" charset="0"/>
                          <a:cs typeface="Inter" panose="02000503000000020004" pitchFamily="50" charset="0"/>
                          <a:sym typeface="Google Sans"/>
                        </a:rPr>
                        <a:t> Esperar al menos 1 de sus amigos</a:t>
                      </a:r>
                      <a:endParaRPr sz="2000" dirty="0">
                        <a:solidFill>
                          <a:schemeClr val="bg1"/>
                        </a:solidFill>
                        <a:latin typeface="Inter" panose="02000503000000020004" pitchFamily="50" charset="0"/>
                        <a:ea typeface="Inter" panose="02000503000000020004" pitchFamily="50" charset="0"/>
                        <a:cs typeface="Inter" panose="02000503000000020004" pitchFamily="50" charset="0"/>
                        <a:sym typeface="Google Sans"/>
                      </a:endParaRPr>
                    </a:p>
                  </a:txBody>
                  <a:tcPr marL="91425" marR="91425" marT="91425" marB="91425">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indent="0" algn="l" rtl="0">
                        <a:spcBef>
                          <a:spcPts val="0"/>
                        </a:spcBef>
                        <a:spcAft>
                          <a:spcPts val="0"/>
                        </a:spcAft>
                        <a:buNone/>
                      </a:pPr>
                      <a:r>
                        <a:rPr lang="en" sz="2000" dirty="0">
                          <a:solidFill>
                            <a:schemeClr val="bg1"/>
                          </a:solidFill>
                          <a:latin typeface="Inter" panose="02000503000000020004" pitchFamily="50" charset="0"/>
                          <a:ea typeface="Inter" panose="02000503000000020004" pitchFamily="50" charset="0"/>
                          <a:cs typeface="Inter" panose="02000503000000020004" pitchFamily="50" charset="0"/>
                          <a:sym typeface="Google Sans"/>
                        </a:rPr>
                        <a:t>A. Confirmar si vale la </a:t>
                      </a:r>
                      <a:r>
                        <a:rPr lang="es-MX" sz="2000" dirty="0">
                          <a:solidFill>
                            <a:schemeClr val="bg1"/>
                          </a:solidFill>
                          <a:latin typeface="Inter" panose="02000503000000020004" pitchFamily="50" charset="0"/>
                          <a:ea typeface="Inter" panose="02000503000000020004" pitchFamily="50" charset="0"/>
                          <a:cs typeface="Inter" panose="02000503000000020004" pitchFamily="50" charset="0"/>
                          <a:sym typeface="Google Sans"/>
                        </a:rPr>
                        <a:t>promoción que encontró anteriormente</a:t>
                      </a:r>
                      <a:endParaRPr sz="2000" dirty="0">
                        <a:solidFill>
                          <a:schemeClr val="bg1"/>
                        </a:solidFill>
                        <a:latin typeface="Inter" panose="02000503000000020004" pitchFamily="50" charset="0"/>
                        <a:ea typeface="Inter" panose="02000503000000020004" pitchFamily="50" charset="0"/>
                        <a:cs typeface="Inter" panose="02000503000000020004" pitchFamily="50" charset="0"/>
                        <a:sym typeface="Google Sans"/>
                      </a:endParaRPr>
                    </a:p>
                    <a:p>
                      <a:pPr marL="0" lvl="0" indent="0" algn="l" rtl="0">
                        <a:spcBef>
                          <a:spcPts val="0"/>
                        </a:spcBef>
                        <a:spcAft>
                          <a:spcPts val="0"/>
                        </a:spcAft>
                        <a:buNone/>
                      </a:pPr>
                      <a:r>
                        <a:rPr lang="en" sz="2000" dirty="0">
                          <a:solidFill>
                            <a:schemeClr val="bg1"/>
                          </a:solidFill>
                          <a:latin typeface="Inter" panose="02000503000000020004" pitchFamily="50" charset="0"/>
                          <a:ea typeface="Inter" panose="02000503000000020004" pitchFamily="50" charset="0"/>
                          <a:cs typeface="Inter" panose="02000503000000020004" pitchFamily="50" charset="0"/>
                          <a:sym typeface="Google Sans"/>
                        </a:rPr>
                        <a:t>B. Pasar el rato</a:t>
                      </a:r>
                      <a:endParaRPr sz="2000" dirty="0">
                        <a:solidFill>
                          <a:schemeClr val="bg1"/>
                        </a:solidFill>
                        <a:latin typeface="Inter" panose="02000503000000020004" pitchFamily="50" charset="0"/>
                        <a:ea typeface="Inter" panose="02000503000000020004" pitchFamily="50" charset="0"/>
                        <a:cs typeface="Inter" panose="02000503000000020004" pitchFamily="50" charset="0"/>
                        <a:sym typeface="Google Sans"/>
                      </a:endParaRPr>
                    </a:p>
                  </a:txBody>
                  <a:tcPr marL="91425" marR="91425" marT="91425" marB="91425">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indent="0" algn="l" rtl="0">
                        <a:spcBef>
                          <a:spcPts val="0"/>
                        </a:spcBef>
                        <a:spcAft>
                          <a:spcPts val="0"/>
                        </a:spcAft>
                        <a:buNone/>
                      </a:pPr>
                      <a:r>
                        <a:rPr lang="en" sz="2000" dirty="0">
                          <a:solidFill>
                            <a:schemeClr val="bg1"/>
                          </a:solidFill>
                          <a:latin typeface="Inter" panose="02000503000000020004" pitchFamily="50" charset="0"/>
                          <a:ea typeface="Inter" panose="02000503000000020004" pitchFamily="50" charset="0"/>
                          <a:cs typeface="Inter" panose="02000503000000020004" pitchFamily="50" charset="0"/>
                          <a:sym typeface="Google Sans"/>
                        </a:rPr>
                        <a:t>A. Pagar entre todos la </a:t>
                      </a:r>
                      <a:r>
                        <a:rPr lang="es-MX" sz="2000" dirty="0">
                          <a:solidFill>
                            <a:schemeClr val="bg1"/>
                          </a:solidFill>
                          <a:latin typeface="Inter" panose="02000503000000020004" pitchFamily="50" charset="0"/>
                          <a:ea typeface="Inter" panose="02000503000000020004" pitchFamily="50" charset="0"/>
                          <a:cs typeface="Inter" panose="02000503000000020004" pitchFamily="50" charset="0"/>
                          <a:sym typeface="Google Sans"/>
                        </a:rPr>
                        <a:t>cuenta </a:t>
                      </a:r>
                      <a:endParaRPr sz="2000" dirty="0">
                        <a:solidFill>
                          <a:schemeClr val="bg1"/>
                        </a:solidFill>
                        <a:latin typeface="Inter" panose="02000503000000020004" pitchFamily="50" charset="0"/>
                        <a:ea typeface="Inter" panose="02000503000000020004" pitchFamily="50" charset="0"/>
                        <a:cs typeface="Inter" panose="02000503000000020004" pitchFamily="50" charset="0"/>
                        <a:sym typeface="Google Sans"/>
                      </a:endParaRPr>
                    </a:p>
                    <a:p>
                      <a:pPr marL="0" lvl="0" indent="0" algn="l" rtl="0">
                        <a:spcBef>
                          <a:spcPts val="0"/>
                        </a:spcBef>
                        <a:spcAft>
                          <a:spcPts val="0"/>
                        </a:spcAft>
                        <a:buNone/>
                      </a:pPr>
                      <a:r>
                        <a:rPr lang="en" sz="2000" dirty="0">
                          <a:solidFill>
                            <a:schemeClr val="bg1"/>
                          </a:solidFill>
                          <a:latin typeface="Inter" panose="02000503000000020004" pitchFamily="50" charset="0"/>
                          <a:ea typeface="Inter" panose="02000503000000020004" pitchFamily="50" charset="0"/>
                          <a:cs typeface="Inter" panose="02000503000000020004" pitchFamily="50" charset="0"/>
                          <a:sym typeface="Google Sans"/>
                        </a:rPr>
                        <a:t>B. Despedirse</a:t>
                      </a:r>
                      <a:endParaRPr sz="2000" dirty="0">
                        <a:solidFill>
                          <a:schemeClr val="bg1"/>
                        </a:solidFill>
                        <a:latin typeface="Inter" panose="02000503000000020004" pitchFamily="50" charset="0"/>
                        <a:ea typeface="Inter" panose="02000503000000020004" pitchFamily="50" charset="0"/>
                        <a:cs typeface="Inter" panose="02000503000000020004" pitchFamily="50" charset="0"/>
                        <a:sym typeface="Google Sans"/>
                      </a:endParaRPr>
                    </a:p>
                    <a:p>
                      <a:pPr marL="0" lvl="0" indent="0" algn="l" rtl="0">
                        <a:spcBef>
                          <a:spcPts val="0"/>
                        </a:spcBef>
                        <a:spcAft>
                          <a:spcPts val="0"/>
                        </a:spcAft>
                        <a:buNone/>
                      </a:pPr>
                      <a:r>
                        <a:rPr lang="en" sz="2000" dirty="0">
                          <a:solidFill>
                            <a:schemeClr val="bg1"/>
                          </a:solidFill>
                          <a:latin typeface="Inter" panose="02000503000000020004" pitchFamily="50" charset="0"/>
                          <a:ea typeface="Inter" panose="02000503000000020004" pitchFamily="50" charset="0"/>
                          <a:cs typeface="Inter" panose="02000503000000020004" pitchFamily="50" charset="0"/>
                          <a:sym typeface="Google Sans"/>
                        </a:rPr>
                        <a:t>C. Ir a casa</a:t>
                      </a:r>
                      <a:endParaRPr sz="2000" dirty="0">
                        <a:solidFill>
                          <a:schemeClr val="bg1"/>
                        </a:solidFill>
                        <a:latin typeface="Inter" panose="02000503000000020004" pitchFamily="50" charset="0"/>
                        <a:ea typeface="Inter" panose="02000503000000020004" pitchFamily="50" charset="0"/>
                        <a:cs typeface="Inter" panose="02000503000000020004" pitchFamily="50" charset="0"/>
                      </a:endParaRPr>
                    </a:p>
                  </a:txBody>
                  <a:tcPr marL="91425" marR="91425" marT="91425" marB="91425">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1328933">
                <a:tc>
                  <a:txBody>
                    <a:bodyPr/>
                    <a:lstStyle/>
                    <a:p>
                      <a:pPr marL="0" lvl="0" indent="0" algn="ctr" rtl="0">
                        <a:spcBef>
                          <a:spcPts val="0"/>
                        </a:spcBef>
                        <a:spcAft>
                          <a:spcPts val="0"/>
                        </a:spcAft>
                        <a:buNone/>
                      </a:pPr>
                      <a:r>
                        <a:rPr lang="en" sz="1600" b="1" dirty="0">
                          <a:solidFill>
                            <a:schemeClr val="bg1"/>
                          </a:solidFill>
                          <a:latin typeface="Inter" panose="02000503000000020004" pitchFamily="50" charset="0"/>
                          <a:ea typeface="Inter" panose="02000503000000020004" pitchFamily="50" charset="0"/>
                          <a:cs typeface="Inter" panose="02000503000000020004" pitchFamily="50" charset="0"/>
                          <a:sym typeface="Google Sans"/>
                        </a:rPr>
                        <a:t>FEELING ADJECTIVE</a:t>
                      </a:r>
                      <a:endParaRPr sz="1600" b="1" dirty="0">
                        <a:solidFill>
                          <a:schemeClr val="bg1"/>
                        </a:solidFill>
                        <a:latin typeface="Inter" panose="02000503000000020004" pitchFamily="50" charset="0"/>
                        <a:ea typeface="Inter" panose="02000503000000020004" pitchFamily="50" charset="0"/>
                        <a:cs typeface="Inter" panose="02000503000000020004" pitchFamily="50" charset="0"/>
                        <a:sym typeface="Google Sans"/>
                      </a:endParaRPr>
                    </a:p>
                  </a:txBody>
                  <a:tcPr marL="91425" marR="91425" marT="91425" marB="914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86428"/>
                    </a:solidFill>
                  </a:tcPr>
                </a:tc>
                <a:tc>
                  <a:txBody>
                    <a:bodyPr/>
                    <a:lstStyle/>
                    <a:p>
                      <a:pPr marL="0" lvl="0" indent="0" algn="l" rtl="0">
                        <a:spcBef>
                          <a:spcPts val="0"/>
                        </a:spcBef>
                        <a:spcAft>
                          <a:spcPts val="0"/>
                        </a:spcAft>
                        <a:buNone/>
                      </a:pPr>
                      <a:r>
                        <a:rPr lang="es-MX" sz="2000" dirty="0">
                          <a:solidFill>
                            <a:schemeClr val="bg1"/>
                          </a:solidFill>
                          <a:latin typeface="Inter" panose="02000503000000020004" pitchFamily="50" charset="0"/>
                          <a:ea typeface="Inter" panose="02000503000000020004" pitchFamily="50" charset="0"/>
                          <a:cs typeface="Inter" panose="02000503000000020004" pitchFamily="50" charset="0"/>
                          <a:sym typeface="Google Sans"/>
                        </a:rPr>
                        <a:t>- Desorientado al no hallar lo que busca</a:t>
                      </a:r>
                    </a:p>
                    <a:p>
                      <a:pPr marL="0" lvl="0" indent="0" algn="l" rtl="0">
                        <a:spcBef>
                          <a:spcPts val="0"/>
                        </a:spcBef>
                        <a:spcAft>
                          <a:spcPts val="0"/>
                        </a:spcAft>
                        <a:buNone/>
                      </a:pPr>
                      <a:r>
                        <a:rPr lang="es-MX" sz="2000" dirty="0">
                          <a:solidFill>
                            <a:schemeClr val="bg1"/>
                          </a:solidFill>
                          <a:latin typeface="Inter" panose="02000503000000020004" pitchFamily="50" charset="0"/>
                          <a:ea typeface="Inter" panose="02000503000000020004" pitchFamily="50" charset="0"/>
                          <a:cs typeface="Inter" panose="02000503000000020004" pitchFamily="50" charset="0"/>
                          <a:sym typeface="Google Sans"/>
                        </a:rPr>
                        <a:t>- Ansioso</a:t>
                      </a:r>
                    </a:p>
                    <a:p>
                      <a:pPr marL="0" lvl="0" indent="0" algn="l" rtl="0">
                        <a:spcBef>
                          <a:spcPts val="0"/>
                        </a:spcBef>
                        <a:spcAft>
                          <a:spcPts val="0"/>
                        </a:spcAft>
                        <a:buNone/>
                      </a:pPr>
                      <a:r>
                        <a:rPr lang="es-MX" sz="2000" dirty="0">
                          <a:solidFill>
                            <a:schemeClr val="bg1"/>
                          </a:solidFill>
                          <a:latin typeface="Inter" panose="02000503000000020004" pitchFamily="50" charset="0"/>
                          <a:ea typeface="Inter" panose="02000503000000020004" pitchFamily="50" charset="0"/>
                          <a:cs typeface="Inter" panose="02000503000000020004" pitchFamily="50" charset="0"/>
                          <a:sym typeface="Google Sans"/>
                        </a:rPr>
                        <a:t>- Prisas por llegar</a:t>
                      </a:r>
                      <a:endParaRPr sz="2000" dirty="0">
                        <a:solidFill>
                          <a:schemeClr val="bg1"/>
                        </a:solidFill>
                        <a:latin typeface="Inter" panose="02000503000000020004" pitchFamily="50" charset="0"/>
                        <a:ea typeface="Inter" panose="02000503000000020004" pitchFamily="50" charset="0"/>
                        <a:cs typeface="Inter" panose="02000503000000020004" pitchFamily="50" charset="0"/>
                        <a:sym typeface="Google Sans"/>
                      </a:endParaRPr>
                    </a:p>
                  </a:txBody>
                  <a:tcPr marL="91425" marR="91425" marT="91425" marB="91425">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12121"/>
                    </a:solidFill>
                  </a:tcPr>
                </a:tc>
                <a:tc>
                  <a:txBody>
                    <a:bodyPr/>
                    <a:lstStyle/>
                    <a:p>
                      <a:pPr marL="0" lvl="0" indent="0" algn="l" rtl="0">
                        <a:spcBef>
                          <a:spcPts val="0"/>
                        </a:spcBef>
                        <a:spcAft>
                          <a:spcPts val="0"/>
                        </a:spcAft>
                        <a:buNone/>
                      </a:pPr>
                      <a:r>
                        <a:rPr lang="es-MX" sz="2000" b="0" i="0" u="none" strike="noStrike" cap="none" dirty="0">
                          <a:solidFill>
                            <a:schemeClr val="bg1"/>
                          </a:solidFill>
                          <a:latin typeface="Inter" panose="02000503000000020004" pitchFamily="50" charset="0"/>
                          <a:ea typeface="Inter" panose="02000503000000020004" pitchFamily="50" charset="0"/>
                          <a:cs typeface="Inter" panose="02000503000000020004" pitchFamily="50" charset="0"/>
                          <a:sym typeface="Arial"/>
                        </a:rPr>
                        <a:t>- Precaución por olvidar algo</a:t>
                      </a:r>
                    </a:p>
                    <a:p>
                      <a:pPr marL="0" lvl="0" indent="0" algn="l" rtl="0">
                        <a:spcBef>
                          <a:spcPts val="0"/>
                        </a:spcBef>
                        <a:spcAft>
                          <a:spcPts val="0"/>
                        </a:spcAft>
                        <a:buNone/>
                      </a:pPr>
                      <a:r>
                        <a:rPr lang="es-MX" sz="2000" b="0" i="0" u="none" strike="noStrike" cap="none" dirty="0">
                          <a:solidFill>
                            <a:schemeClr val="bg1"/>
                          </a:solidFill>
                          <a:latin typeface="Inter" panose="02000503000000020004" pitchFamily="50" charset="0"/>
                          <a:ea typeface="Inter" panose="02000503000000020004" pitchFamily="50" charset="0"/>
                          <a:cs typeface="Inter" panose="02000503000000020004" pitchFamily="50" charset="0"/>
                          <a:sym typeface="Arial"/>
                        </a:rPr>
                        <a:t>- Decepción </a:t>
                      </a:r>
                      <a:endParaRPr sz="2000" b="0" i="0" u="none" strike="noStrike" cap="none" dirty="0">
                        <a:solidFill>
                          <a:schemeClr val="bg1"/>
                        </a:solidFill>
                        <a:latin typeface="Inter" panose="02000503000000020004" pitchFamily="50" charset="0"/>
                        <a:ea typeface="Inter" panose="02000503000000020004" pitchFamily="50" charset="0"/>
                        <a:cs typeface="Inter" panose="02000503000000020004" pitchFamily="50" charset="0"/>
                        <a:sym typeface="Arial"/>
                      </a:endParaRPr>
                    </a:p>
                  </a:txBody>
                  <a:tcPr marL="91425" marR="91425" marT="91425" marB="91425">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12121"/>
                    </a:solidFill>
                  </a:tcPr>
                </a:tc>
                <a:tc>
                  <a:txBody>
                    <a:bodyPr/>
                    <a:lstStyle/>
                    <a:p>
                      <a:pPr marL="0" lvl="0" indent="0" algn="l" rtl="0">
                        <a:spcBef>
                          <a:spcPts val="0"/>
                        </a:spcBef>
                        <a:spcAft>
                          <a:spcPts val="0"/>
                        </a:spcAft>
                        <a:buNone/>
                      </a:pPr>
                      <a:r>
                        <a:rPr lang="es-MX" sz="2000" b="0" i="0" u="none" strike="noStrike" cap="none" dirty="0">
                          <a:solidFill>
                            <a:schemeClr val="bg1"/>
                          </a:solidFill>
                          <a:latin typeface="Inter" panose="02000503000000020004" pitchFamily="50" charset="0"/>
                          <a:ea typeface="Inter" panose="02000503000000020004" pitchFamily="50" charset="0"/>
                          <a:cs typeface="Inter" panose="02000503000000020004" pitchFamily="50" charset="0"/>
                          <a:sym typeface="Arial"/>
                        </a:rPr>
                        <a:t>- Defraudado si no lo atienden bien</a:t>
                      </a:r>
                    </a:p>
                    <a:p>
                      <a:pPr marL="0" lvl="0" indent="0" algn="l" rtl="0">
                        <a:spcBef>
                          <a:spcPts val="0"/>
                        </a:spcBef>
                        <a:spcAft>
                          <a:spcPts val="0"/>
                        </a:spcAft>
                        <a:buNone/>
                      </a:pPr>
                      <a:r>
                        <a:rPr lang="es-MX" sz="2000" b="0" i="0" u="none" strike="noStrike" cap="none" dirty="0">
                          <a:solidFill>
                            <a:schemeClr val="bg1"/>
                          </a:solidFill>
                          <a:latin typeface="Inter" panose="02000503000000020004" pitchFamily="50" charset="0"/>
                          <a:ea typeface="Inter" panose="02000503000000020004" pitchFamily="50" charset="0"/>
                          <a:cs typeface="Inter" panose="02000503000000020004" pitchFamily="50" charset="0"/>
                          <a:sym typeface="Arial"/>
                        </a:rPr>
                        <a:t>- Feliz y en paz</a:t>
                      </a:r>
                    </a:p>
                  </a:txBody>
                  <a:tcPr marL="91425" marR="91425" marT="91425" marB="91425">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12121"/>
                    </a:solidFill>
                  </a:tcPr>
                </a:tc>
                <a:tc>
                  <a:txBody>
                    <a:bodyPr/>
                    <a:lstStyle/>
                    <a:p>
                      <a:pPr marL="0" lvl="0" indent="0" algn="l" rtl="0">
                        <a:spcBef>
                          <a:spcPts val="0"/>
                        </a:spcBef>
                        <a:spcAft>
                          <a:spcPts val="0"/>
                        </a:spcAft>
                        <a:buNone/>
                      </a:pPr>
                      <a:r>
                        <a:rPr lang="es-MX" sz="2000" b="0" i="0" u="none" strike="noStrike" cap="none" dirty="0">
                          <a:solidFill>
                            <a:schemeClr val="bg1"/>
                          </a:solidFill>
                          <a:latin typeface="Inter" panose="02000503000000020004" pitchFamily="50" charset="0"/>
                          <a:ea typeface="Inter" panose="02000503000000020004" pitchFamily="50" charset="0"/>
                          <a:cs typeface="Inter" panose="02000503000000020004" pitchFamily="50" charset="0"/>
                          <a:sym typeface="Arial"/>
                        </a:rPr>
                        <a:t>- Confundido por los numeros</a:t>
                      </a:r>
                    </a:p>
                    <a:p>
                      <a:pPr marL="0" lvl="0" indent="0" algn="l" rtl="0">
                        <a:spcBef>
                          <a:spcPts val="0"/>
                        </a:spcBef>
                        <a:spcAft>
                          <a:spcPts val="0"/>
                        </a:spcAft>
                        <a:buFontTx/>
                        <a:buNone/>
                      </a:pPr>
                      <a:r>
                        <a:rPr lang="es-MX" sz="2000" b="0" i="0" u="none" strike="noStrike" cap="none" dirty="0">
                          <a:solidFill>
                            <a:schemeClr val="bg1"/>
                          </a:solidFill>
                          <a:latin typeface="Inter" panose="02000503000000020004" pitchFamily="50" charset="0"/>
                          <a:ea typeface="Inter" panose="02000503000000020004" pitchFamily="50" charset="0"/>
                          <a:cs typeface="Inter" panose="02000503000000020004" pitchFamily="50" charset="0"/>
                          <a:sym typeface="Arial"/>
                        </a:rPr>
                        <a:t>- Satisfecho</a:t>
                      </a:r>
                      <a:endParaRPr sz="2000" b="0" i="0" u="none" strike="noStrike" cap="none" dirty="0">
                        <a:solidFill>
                          <a:schemeClr val="bg1"/>
                        </a:solidFill>
                        <a:latin typeface="Inter" panose="02000503000000020004" pitchFamily="50" charset="0"/>
                        <a:ea typeface="Inter" panose="02000503000000020004" pitchFamily="50" charset="0"/>
                        <a:cs typeface="Inter" panose="02000503000000020004" pitchFamily="50" charset="0"/>
                        <a:sym typeface="Arial"/>
                      </a:endParaRPr>
                    </a:p>
                  </a:txBody>
                  <a:tcPr marL="91425" marR="91425" marT="91425" marB="91425">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12121"/>
                    </a:solidFill>
                  </a:tcPr>
                </a:tc>
                <a:extLst>
                  <a:ext uri="{0D108BD9-81ED-4DB2-BD59-A6C34878D82A}">
                    <a16:rowId xmlns:a16="http://schemas.microsoft.com/office/drawing/2014/main" val="10002"/>
                  </a:ext>
                </a:extLst>
              </a:tr>
              <a:tr h="1403471">
                <a:tc>
                  <a:txBody>
                    <a:bodyPr/>
                    <a:lstStyle/>
                    <a:p>
                      <a:pPr marL="0" lvl="0" indent="0" algn="ctr" rtl="0">
                        <a:spcBef>
                          <a:spcPts val="0"/>
                        </a:spcBef>
                        <a:spcAft>
                          <a:spcPts val="0"/>
                        </a:spcAft>
                        <a:buNone/>
                      </a:pPr>
                      <a:r>
                        <a:rPr lang="en" sz="1600" b="1" dirty="0">
                          <a:solidFill>
                            <a:schemeClr val="bg1"/>
                          </a:solidFill>
                          <a:latin typeface="Inter" panose="02000503000000020004" pitchFamily="50" charset="0"/>
                          <a:ea typeface="Inter" panose="02000503000000020004" pitchFamily="50" charset="0"/>
                          <a:cs typeface="Inter" panose="02000503000000020004" pitchFamily="50" charset="0"/>
                          <a:sym typeface="Google Sans"/>
                        </a:rPr>
                        <a:t>OPPORTUNITIES</a:t>
                      </a:r>
                      <a:endParaRPr sz="1600" b="1" dirty="0">
                        <a:solidFill>
                          <a:schemeClr val="bg1"/>
                        </a:solidFill>
                        <a:latin typeface="Inter" panose="02000503000000020004" pitchFamily="50" charset="0"/>
                        <a:ea typeface="Inter" panose="02000503000000020004" pitchFamily="50" charset="0"/>
                        <a:cs typeface="Inter" panose="02000503000000020004" pitchFamily="50" charset="0"/>
                        <a:sym typeface="Google Sans"/>
                      </a:endParaRPr>
                    </a:p>
                  </a:txBody>
                  <a:tcPr marL="114300" marR="91425" marT="91425" marB="914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86428"/>
                    </a:solidFill>
                  </a:tcPr>
                </a:tc>
                <a:tc>
                  <a:txBody>
                    <a:bodyPr/>
                    <a:lstStyle/>
                    <a:p>
                      <a:pPr marL="0" lvl="0" indent="0" algn="l" rtl="0">
                        <a:spcBef>
                          <a:spcPts val="0"/>
                        </a:spcBef>
                        <a:spcAft>
                          <a:spcPts val="0"/>
                        </a:spcAft>
                        <a:buNone/>
                      </a:pPr>
                      <a:r>
                        <a:rPr lang="en" sz="2000" dirty="0">
                          <a:solidFill>
                            <a:schemeClr val="bg1"/>
                          </a:solidFill>
                          <a:latin typeface="Inter" panose="02000503000000020004" pitchFamily="50" charset="0"/>
                          <a:ea typeface="Inter" panose="02000503000000020004" pitchFamily="50" charset="0"/>
                          <a:cs typeface="Inter" panose="02000503000000020004" pitchFamily="50" charset="0"/>
                          <a:sym typeface="Google Sans"/>
                        </a:rPr>
                        <a:t>- Ofrecer un catalogo online</a:t>
                      </a:r>
                    </a:p>
                    <a:p>
                      <a:pPr marL="0" lvl="0" indent="0" algn="l" rtl="0">
                        <a:spcBef>
                          <a:spcPts val="0"/>
                        </a:spcBef>
                        <a:spcAft>
                          <a:spcPts val="0"/>
                        </a:spcAft>
                        <a:buNone/>
                      </a:pPr>
                      <a:r>
                        <a:rPr lang="en" sz="2000" dirty="0">
                          <a:solidFill>
                            <a:schemeClr val="bg1"/>
                          </a:solidFill>
                          <a:latin typeface="Inter" panose="02000503000000020004" pitchFamily="50" charset="0"/>
                          <a:ea typeface="Inter" panose="02000503000000020004" pitchFamily="50" charset="0"/>
                          <a:cs typeface="Inter" panose="02000503000000020004" pitchFamily="50" charset="0"/>
                          <a:sym typeface="Google Sans"/>
                        </a:rPr>
                        <a:t>- Promocionar con redes sociales</a:t>
                      </a:r>
                      <a:endParaRPr sz="2000" dirty="0">
                        <a:solidFill>
                          <a:schemeClr val="bg1"/>
                        </a:solidFill>
                        <a:latin typeface="Inter" panose="02000503000000020004" pitchFamily="50" charset="0"/>
                        <a:ea typeface="Inter" panose="02000503000000020004" pitchFamily="50" charset="0"/>
                        <a:cs typeface="Inter" panose="02000503000000020004" pitchFamily="50" charset="0"/>
                        <a:sym typeface="Google Sans"/>
                      </a:endParaRPr>
                    </a:p>
                  </a:txBody>
                  <a:tcPr marL="91425" marR="91425" marT="91425" marB="91425">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indent="0" algn="l" rtl="0">
                        <a:spcBef>
                          <a:spcPts val="0"/>
                        </a:spcBef>
                        <a:spcAft>
                          <a:spcPts val="0"/>
                        </a:spcAft>
                        <a:buNone/>
                      </a:pPr>
                      <a:r>
                        <a:rPr lang="es-MX" sz="2000" dirty="0">
                          <a:solidFill>
                            <a:schemeClr val="bg1"/>
                          </a:solidFill>
                          <a:latin typeface="Inter" panose="02000503000000020004" pitchFamily="50" charset="0"/>
                          <a:ea typeface="Inter" panose="02000503000000020004" pitchFamily="50" charset="0"/>
                          <a:cs typeface="Inter" panose="02000503000000020004" pitchFamily="50" charset="0"/>
                          <a:sym typeface="Google Sans"/>
                        </a:rPr>
                        <a:t>- Poner mas mesas</a:t>
                      </a:r>
                    </a:p>
                    <a:p>
                      <a:pPr marL="0" lvl="0" indent="0" algn="l" rtl="0">
                        <a:spcBef>
                          <a:spcPts val="0"/>
                        </a:spcBef>
                        <a:spcAft>
                          <a:spcPts val="0"/>
                        </a:spcAft>
                        <a:buNone/>
                      </a:pPr>
                      <a:r>
                        <a:rPr lang="es-MX" sz="2000" dirty="0">
                          <a:solidFill>
                            <a:schemeClr val="bg1"/>
                          </a:solidFill>
                          <a:latin typeface="Inter" panose="02000503000000020004" pitchFamily="50" charset="0"/>
                          <a:ea typeface="Inter" panose="02000503000000020004" pitchFamily="50" charset="0"/>
                          <a:cs typeface="Inter" panose="02000503000000020004" pitchFamily="50" charset="0"/>
                          <a:sym typeface="Google Sans"/>
                        </a:rPr>
                        <a:t>- No subir mucho el volumen de la musica</a:t>
                      </a:r>
                      <a:endParaRPr sz="2000" dirty="0">
                        <a:solidFill>
                          <a:schemeClr val="bg1"/>
                        </a:solidFill>
                        <a:latin typeface="Inter" panose="02000503000000020004" pitchFamily="50" charset="0"/>
                        <a:ea typeface="Inter" panose="02000503000000020004" pitchFamily="50" charset="0"/>
                        <a:cs typeface="Inter" panose="02000503000000020004" pitchFamily="50" charset="0"/>
                        <a:sym typeface="Google Sans"/>
                      </a:endParaRPr>
                    </a:p>
                  </a:txBody>
                  <a:tcPr marL="91425" marR="91425" marT="91425" marB="91425">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indent="0" algn="l" rtl="0">
                        <a:spcBef>
                          <a:spcPts val="0"/>
                        </a:spcBef>
                        <a:spcAft>
                          <a:spcPts val="0"/>
                        </a:spcAft>
                        <a:buNone/>
                      </a:pPr>
                      <a:r>
                        <a:rPr lang="es-MX" sz="2000" dirty="0">
                          <a:solidFill>
                            <a:schemeClr val="bg1"/>
                          </a:solidFill>
                          <a:latin typeface="Inter" panose="02000503000000020004" pitchFamily="50" charset="0"/>
                          <a:ea typeface="Inter" panose="02000503000000020004" pitchFamily="50" charset="0"/>
                          <a:cs typeface="Inter" panose="02000503000000020004" pitchFamily="50" charset="0"/>
                          <a:sym typeface="Google Sans"/>
                        </a:rPr>
                        <a:t>- Tener actualizado el catalogo</a:t>
                      </a:r>
                      <a:endParaRPr sz="2000" dirty="0">
                        <a:solidFill>
                          <a:schemeClr val="bg1"/>
                        </a:solidFill>
                        <a:latin typeface="Inter" panose="02000503000000020004" pitchFamily="50" charset="0"/>
                        <a:ea typeface="Inter" panose="02000503000000020004" pitchFamily="50" charset="0"/>
                        <a:cs typeface="Inter" panose="02000503000000020004" pitchFamily="50" charset="0"/>
                        <a:sym typeface="Google Sans"/>
                      </a:endParaRPr>
                    </a:p>
                  </a:txBody>
                  <a:tcPr marL="91425" marR="91425" marT="91425" marB="91425">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indent="0" algn="l" rtl="0">
                        <a:spcBef>
                          <a:spcPts val="0"/>
                        </a:spcBef>
                        <a:spcAft>
                          <a:spcPts val="0"/>
                        </a:spcAft>
                        <a:buNone/>
                      </a:pPr>
                      <a:r>
                        <a:rPr lang="es-MX" sz="2000" dirty="0">
                          <a:solidFill>
                            <a:schemeClr val="bg1"/>
                          </a:solidFill>
                          <a:latin typeface="Inter" panose="02000503000000020004" pitchFamily="50" charset="0"/>
                          <a:ea typeface="Inter" panose="02000503000000020004" pitchFamily="50" charset="0"/>
                          <a:cs typeface="Inter" panose="02000503000000020004" pitchFamily="50" charset="0"/>
                          <a:sym typeface="Google Sans"/>
                        </a:rPr>
                        <a:t>- Ser atentos y ayudarlos a dividir el precio</a:t>
                      </a:r>
                      <a:endParaRPr sz="2000" dirty="0">
                        <a:solidFill>
                          <a:schemeClr val="bg1"/>
                        </a:solidFill>
                        <a:latin typeface="Inter" panose="02000503000000020004" pitchFamily="50" charset="0"/>
                        <a:ea typeface="Inter" panose="02000503000000020004" pitchFamily="50" charset="0"/>
                        <a:cs typeface="Inter" panose="02000503000000020004" pitchFamily="50" charset="0"/>
                        <a:sym typeface="Google Sans"/>
                      </a:endParaRPr>
                    </a:p>
                  </a:txBody>
                  <a:tcPr marL="91425" marR="91425" marT="91425" marB="91425">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9791268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Elipse 7">
            <a:extLst>
              <a:ext uri="{FF2B5EF4-FFF2-40B4-BE49-F238E27FC236}">
                <a16:creationId xmlns:a16="http://schemas.microsoft.com/office/drawing/2014/main" id="{EA56EB24-FE6E-BBEA-4911-6C50D5C326A2}"/>
              </a:ext>
            </a:extLst>
          </p:cNvPr>
          <p:cNvSpPr/>
          <p:nvPr/>
        </p:nvSpPr>
        <p:spPr>
          <a:xfrm>
            <a:off x="1744522" y="3282108"/>
            <a:ext cx="1080000" cy="1080000"/>
          </a:xfrm>
          <a:prstGeom prst="ellipse">
            <a:avLst/>
          </a:prstGeom>
          <a:noFill/>
          <a:ln>
            <a:solidFill>
              <a:srgbClr val="3CF7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600" b="1" dirty="0">
                <a:solidFill>
                  <a:srgbClr val="3CF73C"/>
                </a:solidFill>
                <a:latin typeface="Arial" panose="020B0604020202020204" pitchFamily="34" charset="0"/>
                <a:cs typeface="Arial" panose="020B0604020202020204" pitchFamily="34" charset="0"/>
              </a:rPr>
              <a:t>Abrir la app</a:t>
            </a:r>
          </a:p>
        </p:txBody>
      </p:sp>
      <p:sp>
        <p:nvSpPr>
          <p:cNvPr id="9" name="Rectángulo: esquinas redondeadas 8">
            <a:extLst>
              <a:ext uri="{FF2B5EF4-FFF2-40B4-BE49-F238E27FC236}">
                <a16:creationId xmlns:a16="http://schemas.microsoft.com/office/drawing/2014/main" id="{ACA0C863-27CC-5D89-84FF-2C569470B490}"/>
              </a:ext>
            </a:extLst>
          </p:cNvPr>
          <p:cNvSpPr/>
          <p:nvPr/>
        </p:nvSpPr>
        <p:spPr>
          <a:xfrm>
            <a:off x="1744522" y="2017112"/>
            <a:ext cx="1080000" cy="720000"/>
          </a:xfrm>
          <a:prstGeom prst="round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600" b="1" dirty="0">
                <a:solidFill>
                  <a:schemeClr val="accent4"/>
                </a:solidFill>
                <a:latin typeface="Arial" panose="020B0604020202020204" pitchFamily="34" charset="0"/>
                <a:cs typeface="Arial" panose="020B0604020202020204" pitchFamily="34" charset="0"/>
              </a:rPr>
              <a:t>Ver el menú</a:t>
            </a:r>
          </a:p>
        </p:txBody>
      </p:sp>
      <p:sp>
        <p:nvSpPr>
          <p:cNvPr id="10" name="Rombo 9">
            <a:extLst>
              <a:ext uri="{FF2B5EF4-FFF2-40B4-BE49-F238E27FC236}">
                <a16:creationId xmlns:a16="http://schemas.microsoft.com/office/drawing/2014/main" id="{A7D2F181-843D-D009-5600-CB8DA70057A8}"/>
              </a:ext>
            </a:extLst>
          </p:cNvPr>
          <p:cNvSpPr/>
          <p:nvPr/>
        </p:nvSpPr>
        <p:spPr>
          <a:xfrm>
            <a:off x="5883046" y="476999"/>
            <a:ext cx="1800000" cy="1440000"/>
          </a:xfrm>
          <a:prstGeom prst="diamond">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600" b="1" dirty="0">
                <a:solidFill>
                  <a:srgbClr val="00B0F0"/>
                </a:solidFill>
              </a:rPr>
              <a:t>Pedir este elemento?</a:t>
            </a:r>
          </a:p>
        </p:txBody>
      </p:sp>
      <p:sp>
        <p:nvSpPr>
          <p:cNvPr id="11" name="Elipse 10">
            <a:extLst>
              <a:ext uri="{FF2B5EF4-FFF2-40B4-BE49-F238E27FC236}">
                <a16:creationId xmlns:a16="http://schemas.microsoft.com/office/drawing/2014/main" id="{103A2D59-8612-ED27-A7BC-7FD93342DFF5}"/>
              </a:ext>
            </a:extLst>
          </p:cNvPr>
          <p:cNvSpPr/>
          <p:nvPr/>
        </p:nvSpPr>
        <p:spPr>
          <a:xfrm>
            <a:off x="1206586" y="828554"/>
            <a:ext cx="2160000" cy="720000"/>
          </a:xfrm>
          <a:prstGeom prst="ellipse">
            <a:avLst/>
          </a:prstGeom>
          <a:noFill/>
          <a:ln>
            <a:solidFill>
              <a:srgbClr val="3CF7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600" b="1" dirty="0">
                <a:solidFill>
                  <a:srgbClr val="3CF73C"/>
                </a:solidFill>
                <a:latin typeface="Arial" panose="020B0604020202020204" pitchFamily="34" charset="0"/>
                <a:cs typeface="Arial" panose="020B0604020202020204" pitchFamily="34" charset="0"/>
              </a:rPr>
              <a:t>Seleccionar un elemento</a:t>
            </a:r>
          </a:p>
        </p:txBody>
      </p:sp>
      <p:cxnSp>
        <p:nvCxnSpPr>
          <p:cNvPr id="12" name="Conector recto de flecha 11">
            <a:extLst>
              <a:ext uri="{FF2B5EF4-FFF2-40B4-BE49-F238E27FC236}">
                <a16:creationId xmlns:a16="http://schemas.microsoft.com/office/drawing/2014/main" id="{1605E7A4-2370-E182-AFDD-7975466286E1}"/>
              </a:ext>
            </a:extLst>
          </p:cNvPr>
          <p:cNvCxnSpPr>
            <a:cxnSpLocks/>
            <a:stCxn id="8" idx="0"/>
            <a:endCxn id="9" idx="2"/>
          </p:cNvCxnSpPr>
          <p:nvPr/>
        </p:nvCxnSpPr>
        <p:spPr>
          <a:xfrm flipV="1">
            <a:off x="2284522" y="2737112"/>
            <a:ext cx="0" cy="544996"/>
          </a:xfrm>
          <a:prstGeom prst="straightConnector1">
            <a:avLst/>
          </a:prstGeom>
          <a:ln w="38100">
            <a:solidFill>
              <a:srgbClr val="FF9696"/>
            </a:solidFill>
            <a:tailEnd type="triangle"/>
          </a:ln>
        </p:spPr>
        <p:style>
          <a:lnRef idx="1">
            <a:schemeClr val="accent1"/>
          </a:lnRef>
          <a:fillRef idx="0">
            <a:schemeClr val="accent1"/>
          </a:fillRef>
          <a:effectRef idx="0">
            <a:schemeClr val="accent1"/>
          </a:effectRef>
          <a:fontRef idx="minor">
            <a:schemeClr val="tx1"/>
          </a:fontRef>
        </p:style>
      </p:cxnSp>
      <p:sp>
        <p:nvSpPr>
          <p:cNvPr id="13" name="Rectángulo: esquinas redondeadas 12">
            <a:extLst>
              <a:ext uri="{FF2B5EF4-FFF2-40B4-BE49-F238E27FC236}">
                <a16:creationId xmlns:a16="http://schemas.microsoft.com/office/drawing/2014/main" id="{B93D1FC7-236B-8C71-1A78-191E58CD4E08}"/>
              </a:ext>
            </a:extLst>
          </p:cNvPr>
          <p:cNvSpPr/>
          <p:nvPr/>
        </p:nvSpPr>
        <p:spPr>
          <a:xfrm>
            <a:off x="3902458" y="648554"/>
            <a:ext cx="1440000" cy="1080000"/>
          </a:xfrm>
          <a:prstGeom prst="round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600" b="1" dirty="0">
                <a:solidFill>
                  <a:schemeClr val="accent4"/>
                </a:solidFill>
                <a:latin typeface="Arial" panose="020B0604020202020204" pitchFamily="34" charset="0"/>
                <a:cs typeface="Arial" panose="020B0604020202020204" pitchFamily="34" charset="0"/>
              </a:rPr>
              <a:t>Ver detalle del elemento</a:t>
            </a:r>
          </a:p>
        </p:txBody>
      </p:sp>
      <p:cxnSp>
        <p:nvCxnSpPr>
          <p:cNvPr id="14" name="Conector recto de flecha 13">
            <a:extLst>
              <a:ext uri="{FF2B5EF4-FFF2-40B4-BE49-F238E27FC236}">
                <a16:creationId xmlns:a16="http://schemas.microsoft.com/office/drawing/2014/main" id="{E5AA81B6-148A-F6B9-19DF-278D71F58DFC}"/>
              </a:ext>
            </a:extLst>
          </p:cNvPr>
          <p:cNvCxnSpPr>
            <a:cxnSpLocks/>
            <a:stCxn id="9" idx="0"/>
            <a:endCxn id="11" idx="4"/>
          </p:cNvCxnSpPr>
          <p:nvPr/>
        </p:nvCxnSpPr>
        <p:spPr>
          <a:xfrm flipV="1">
            <a:off x="2284522" y="1548554"/>
            <a:ext cx="2064" cy="468558"/>
          </a:xfrm>
          <a:prstGeom prst="straightConnector1">
            <a:avLst/>
          </a:prstGeom>
          <a:ln w="38100">
            <a:solidFill>
              <a:srgbClr val="FF9696"/>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onector recto de flecha 14">
            <a:extLst>
              <a:ext uri="{FF2B5EF4-FFF2-40B4-BE49-F238E27FC236}">
                <a16:creationId xmlns:a16="http://schemas.microsoft.com/office/drawing/2014/main" id="{052FA915-94D0-7EBE-8016-F7B29D416923}"/>
              </a:ext>
            </a:extLst>
          </p:cNvPr>
          <p:cNvCxnSpPr>
            <a:cxnSpLocks/>
            <a:stCxn id="11" idx="6"/>
            <a:endCxn id="13" idx="1"/>
          </p:cNvCxnSpPr>
          <p:nvPr/>
        </p:nvCxnSpPr>
        <p:spPr>
          <a:xfrm>
            <a:off x="3366586" y="1188554"/>
            <a:ext cx="535872" cy="0"/>
          </a:xfrm>
          <a:prstGeom prst="straightConnector1">
            <a:avLst/>
          </a:prstGeom>
          <a:ln w="38100">
            <a:solidFill>
              <a:srgbClr val="FF9696"/>
            </a:solidFill>
            <a:tailEnd type="triangle"/>
          </a:ln>
        </p:spPr>
        <p:style>
          <a:lnRef idx="1">
            <a:schemeClr val="accent1"/>
          </a:lnRef>
          <a:fillRef idx="0">
            <a:schemeClr val="accent1"/>
          </a:fillRef>
          <a:effectRef idx="0">
            <a:schemeClr val="accent1"/>
          </a:effectRef>
          <a:fontRef idx="minor">
            <a:schemeClr val="tx1"/>
          </a:fontRef>
        </p:style>
      </p:cxnSp>
      <p:sp>
        <p:nvSpPr>
          <p:cNvPr id="16" name="Rectángulo: esquinas redondeadas 15">
            <a:extLst>
              <a:ext uri="{FF2B5EF4-FFF2-40B4-BE49-F238E27FC236}">
                <a16:creationId xmlns:a16="http://schemas.microsoft.com/office/drawing/2014/main" id="{4CF9D630-11B7-0DC5-20A6-D15B0A116441}"/>
              </a:ext>
            </a:extLst>
          </p:cNvPr>
          <p:cNvSpPr/>
          <p:nvPr/>
        </p:nvSpPr>
        <p:spPr>
          <a:xfrm>
            <a:off x="9083883" y="3675862"/>
            <a:ext cx="1800000" cy="1080000"/>
          </a:xfrm>
          <a:prstGeom prst="round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600" b="1" dirty="0">
                <a:solidFill>
                  <a:schemeClr val="accent4"/>
                </a:solidFill>
                <a:latin typeface="Arial" panose="020B0604020202020204" pitchFamily="34" charset="0"/>
                <a:cs typeface="Arial" panose="020B0604020202020204" pitchFamily="34" charset="0"/>
              </a:rPr>
              <a:t>Pantalla de confirmación de pagado</a:t>
            </a:r>
          </a:p>
        </p:txBody>
      </p:sp>
      <p:cxnSp>
        <p:nvCxnSpPr>
          <p:cNvPr id="17" name="Conector recto de flecha 16">
            <a:extLst>
              <a:ext uri="{FF2B5EF4-FFF2-40B4-BE49-F238E27FC236}">
                <a16:creationId xmlns:a16="http://schemas.microsoft.com/office/drawing/2014/main" id="{6943802F-970E-1207-69C9-31AE941D214A}"/>
              </a:ext>
            </a:extLst>
          </p:cNvPr>
          <p:cNvCxnSpPr>
            <a:cxnSpLocks/>
            <a:stCxn id="13" idx="3"/>
            <a:endCxn id="10" idx="1"/>
          </p:cNvCxnSpPr>
          <p:nvPr/>
        </p:nvCxnSpPr>
        <p:spPr>
          <a:xfrm>
            <a:off x="5342458" y="1188554"/>
            <a:ext cx="540588" cy="8445"/>
          </a:xfrm>
          <a:prstGeom prst="straightConnector1">
            <a:avLst/>
          </a:prstGeom>
          <a:ln w="38100">
            <a:solidFill>
              <a:srgbClr val="FF9696"/>
            </a:solidFill>
            <a:tailEnd type="triangle"/>
          </a:ln>
        </p:spPr>
        <p:style>
          <a:lnRef idx="1">
            <a:schemeClr val="accent1"/>
          </a:lnRef>
          <a:fillRef idx="0">
            <a:schemeClr val="accent1"/>
          </a:fillRef>
          <a:effectRef idx="0">
            <a:schemeClr val="accent1"/>
          </a:effectRef>
          <a:fontRef idx="minor">
            <a:schemeClr val="tx1"/>
          </a:fontRef>
        </p:style>
      </p:cxnSp>
      <p:sp>
        <p:nvSpPr>
          <p:cNvPr id="18" name="Rectángulo: esquinas redondeadas 17">
            <a:extLst>
              <a:ext uri="{FF2B5EF4-FFF2-40B4-BE49-F238E27FC236}">
                <a16:creationId xmlns:a16="http://schemas.microsoft.com/office/drawing/2014/main" id="{43C5E5A7-81ED-692C-3B33-B57073F04A08}"/>
              </a:ext>
            </a:extLst>
          </p:cNvPr>
          <p:cNvSpPr/>
          <p:nvPr/>
        </p:nvSpPr>
        <p:spPr>
          <a:xfrm>
            <a:off x="6392387" y="2504822"/>
            <a:ext cx="1800000" cy="1080000"/>
          </a:xfrm>
          <a:prstGeom prst="round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600" b="1" dirty="0">
                <a:solidFill>
                  <a:schemeClr val="accent4"/>
                </a:solidFill>
                <a:latin typeface="Arial" panose="020B0604020202020204" pitchFamily="34" charset="0"/>
                <a:cs typeface="Arial" panose="020B0604020202020204" pitchFamily="34" charset="0"/>
              </a:rPr>
              <a:t>Confirmación antes de realizar la compra</a:t>
            </a:r>
          </a:p>
        </p:txBody>
      </p:sp>
      <p:sp>
        <p:nvSpPr>
          <p:cNvPr id="19" name="Rectángulo: esquinas redondeadas 18">
            <a:extLst>
              <a:ext uri="{FF2B5EF4-FFF2-40B4-BE49-F238E27FC236}">
                <a16:creationId xmlns:a16="http://schemas.microsoft.com/office/drawing/2014/main" id="{1877692E-151A-6AE8-ECD5-A07F4AEDFC5A}"/>
              </a:ext>
            </a:extLst>
          </p:cNvPr>
          <p:cNvSpPr/>
          <p:nvPr/>
        </p:nvSpPr>
        <p:spPr>
          <a:xfrm>
            <a:off x="1384522" y="4844498"/>
            <a:ext cx="1800000" cy="720000"/>
          </a:xfrm>
          <a:prstGeom prst="round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600" b="1" dirty="0">
                <a:solidFill>
                  <a:schemeClr val="accent4"/>
                </a:solidFill>
                <a:latin typeface="Arial" panose="020B0604020202020204" pitchFamily="34" charset="0"/>
                <a:cs typeface="Arial" panose="020B0604020202020204" pitchFamily="34" charset="0"/>
              </a:rPr>
              <a:t>Pantalla de configuración </a:t>
            </a:r>
          </a:p>
        </p:txBody>
      </p:sp>
      <p:cxnSp>
        <p:nvCxnSpPr>
          <p:cNvPr id="20" name="Conector recto de flecha 19">
            <a:extLst>
              <a:ext uri="{FF2B5EF4-FFF2-40B4-BE49-F238E27FC236}">
                <a16:creationId xmlns:a16="http://schemas.microsoft.com/office/drawing/2014/main" id="{707858DF-E258-E02D-C2BE-5E85649BF568}"/>
              </a:ext>
            </a:extLst>
          </p:cNvPr>
          <p:cNvCxnSpPr>
            <a:cxnSpLocks/>
            <a:stCxn id="8" idx="4"/>
            <a:endCxn id="19" idx="0"/>
          </p:cNvCxnSpPr>
          <p:nvPr/>
        </p:nvCxnSpPr>
        <p:spPr>
          <a:xfrm>
            <a:off x="2284522" y="4362108"/>
            <a:ext cx="0" cy="482390"/>
          </a:xfrm>
          <a:prstGeom prst="straightConnector1">
            <a:avLst/>
          </a:prstGeom>
          <a:ln w="38100">
            <a:solidFill>
              <a:srgbClr val="FF9696"/>
            </a:solidFill>
            <a:tailEnd type="triangle"/>
          </a:ln>
        </p:spPr>
        <p:style>
          <a:lnRef idx="1">
            <a:schemeClr val="accent1"/>
          </a:lnRef>
          <a:fillRef idx="0">
            <a:schemeClr val="accent1"/>
          </a:fillRef>
          <a:effectRef idx="0">
            <a:schemeClr val="accent1"/>
          </a:effectRef>
          <a:fontRef idx="minor">
            <a:schemeClr val="tx1"/>
          </a:fontRef>
        </p:style>
      </p:cxnSp>
      <p:cxnSp>
        <p:nvCxnSpPr>
          <p:cNvPr id="21" name="Conector recto de flecha 20">
            <a:extLst>
              <a:ext uri="{FF2B5EF4-FFF2-40B4-BE49-F238E27FC236}">
                <a16:creationId xmlns:a16="http://schemas.microsoft.com/office/drawing/2014/main" id="{21316169-182B-D0AE-8D48-2796F3FFCE73}"/>
              </a:ext>
            </a:extLst>
          </p:cNvPr>
          <p:cNvCxnSpPr>
            <a:cxnSpLocks/>
            <a:stCxn id="24" idx="2"/>
            <a:endCxn id="18" idx="0"/>
          </p:cNvCxnSpPr>
          <p:nvPr/>
        </p:nvCxnSpPr>
        <p:spPr>
          <a:xfrm flipH="1">
            <a:off x="7292387" y="2036689"/>
            <a:ext cx="1" cy="468133"/>
          </a:xfrm>
          <a:prstGeom prst="straightConnector1">
            <a:avLst/>
          </a:prstGeom>
          <a:ln w="38100">
            <a:solidFill>
              <a:srgbClr val="FF9696"/>
            </a:solidFill>
            <a:tailEnd type="triangle"/>
          </a:ln>
        </p:spPr>
        <p:style>
          <a:lnRef idx="1">
            <a:schemeClr val="accent1"/>
          </a:lnRef>
          <a:fillRef idx="0">
            <a:schemeClr val="accent1"/>
          </a:fillRef>
          <a:effectRef idx="0">
            <a:schemeClr val="accent1"/>
          </a:effectRef>
          <a:fontRef idx="minor">
            <a:schemeClr val="tx1"/>
          </a:fontRef>
        </p:style>
      </p:cxnSp>
      <p:cxnSp>
        <p:nvCxnSpPr>
          <p:cNvPr id="22" name="Conector: curvado 21">
            <a:extLst>
              <a:ext uri="{FF2B5EF4-FFF2-40B4-BE49-F238E27FC236}">
                <a16:creationId xmlns:a16="http://schemas.microsoft.com/office/drawing/2014/main" id="{8C0DAB33-0EA5-9D54-96FD-12A61C572C24}"/>
              </a:ext>
            </a:extLst>
          </p:cNvPr>
          <p:cNvCxnSpPr>
            <a:cxnSpLocks/>
            <a:stCxn id="23" idx="2"/>
            <a:endCxn id="13" idx="2"/>
          </p:cNvCxnSpPr>
          <p:nvPr/>
        </p:nvCxnSpPr>
        <p:spPr>
          <a:xfrm rot="5400000" flipH="1">
            <a:off x="5338652" y="1012361"/>
            <a:ext cx="297003" cy="1729391"/>
          </a:xfrm>
          <a:prstGeom prst="curvedConnector3">
            <a:avLst>
              <a:gd name="adj1" fmla="val -76969"/>
            </a:avLst>
          </a:prstGeom>
          <a:ln w="38100">
            <a:solidFill>
              <a:srgbClr val="FF9696"/>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3" name="CuadroTexto 22">
            <a:extLst>
              <a:ext uri="{FF2B5EF4-FFF2-40B4-BE49-F238E27FC236}">
                <a16:creationId xmlns:a16="http://schemas.microsoft.com/office/drawing/2014/main" id="{592C47AF-8C8E-8483-1CB6-3A5655BDC07D}"/>
              </a:ext>
            </a:extLst>
          </p:cNvPr>
          <p:cNvSpPr txBox="1"/>
          <p:nvPr/>
        </p:nvSpPr>
        <p:spPr>
          <a:xfrm>
            <a:off x="6156519" y="1687003"/>
            <a:ext cx="390659" cy="338554"/>
          </a:xfrm>
          <a:prstGeom prst="rect">
            <a:avLst/>
          </a:prstGeom>
          <a:noFill/>
        </p:spPr>
        <p:txBody>
          <a:bodyPr wrap="square" rtlCol="0">
            <a:spAutoFit/>
          </a:bodyPr>
          <a:lstStyle/>
          <a:p>
            <a:r>
              <a:rPr lang="es-MX" sz="1600" b="1" dirty="0">
                <a:solidFill>
                  <a:schemeClr val="bg1"/>
                </a:solidFill>
              </a:rPr>
              <a:t>N</a:t>
            </a:r>
          </a:p>
        </p:txBody>
      </p:sp>
      <p:sp>
        <p:nvSpPr>
          <p:cNvPr id="24" name="CuadroTexto 23">
            <a:extLst>
              <a:ext uri="{FF2B5EF4-FFF2-40B4-BE49-F238E27FC236}">
                <a16:creationId xmlns:a16="http://schemas.microsoft.com/office/drawing/2014/main" id="{E71CC4C0-22E6-EBD5-C0D7-49E7002AF9CE}"/>
              </a:ext>
            </a:extLst>
          </p:cNvPr>
          <p:cNvSpPr txBox="1"/>
          <p:nvPr/>
        </p:nvSpPr>
        <p:spPr>
          <a:xfrm>
            <a:off x="7097058" y="1698135"/>
            <a:ext cx="390659" cy="338554"/>
          </a:xfrm>
          <a:prstGeom prst="rect">
            <a:avLst/>
          </a:prstGeom>
          <a:noFill/>
        </p:spPr>
        <p:txBody>
          <a:bodyPr wrap="square" rtlCol="0">
            <a:spAutoFit/>
          </a:bodyPr>
          <a:lstStyle/>
          <a:p>
            <a:r>
              <a:rPr lang="es-MX" sz="1600" b="1" dirty="0">
                <a:solidFill>
                  <a:schemeClr val="bg1"/>
                </a:solidFill>
              </a:rPr>
              <a:t>Y</a:t>
            </a:r>
          </a:p>
        </p:txBody>
      </p:sp>
      <p:sp>
        <p:nvSpPr>
          <p:cNvPr id="25" name="Rombo 24">
            <a:extLst>
              <a:ext uri="{FF2B5EF4-FFF2-40B4-BE49-F238E27FC236}">
                <a16:creationId xmlns:a16="http://schemas.microsoft.com/office/drawing/2014/main" id="{E7FFD674-587E-39E0-B9E3-970CE62D528D}"/>
              </a:ext>
            </a:extLst>
          </p:cNvPr>
          <p:cNvSpPr/>
          <p:nvPr/>
        </p:nvSpPr>
        <p:spPr>
          <a:xfrm>
            <a:off x="8543883" y="5343732"/>
            <a:ext cx="1440000" cy="1080000"/>
          </a:xfrm>
          <a:prstGeom prst="diamond">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600" b="1" dirty="0">
                <a:solidFill>
                  <a:srgbClr val="00B0F0"/>
                </a:solidFill>
              </a:rPr>
              <a:t>Se pagó?</a:t>
            </a:r>
          </a:p>
        </p:txBody>
      </p:sp>
      <p:sp>
        <p:nvSpPr>
          <p:cNvPr id="26" name="CuadroTexto 25">
            <a:extLst>
              <a:ext uri="{FF2B5EF4-FFF2-40B4-BE49-F238E27FC236}">
                <a16:creationId xmlns:a16="http://schemas.microsoft.com/office/drawing/2014/main" id="{BAE498C0-EECB-4BC1-C860-A56D9D2F11F9}"/>
              </a:ext>
            </a:extLst>
          </p:cNvPr>
          <p:cNvSpPr txBox="1"/>
          <p:nvPr/>
        </p:nvSpPr>
        <p:spPr>
          <a:xfrm>
            <a:off x="8631649" y="5275207"/>
            <a:ext cx="390659" cy="338554"/>
          </a:xfrm>
          <a:prstGeom prst="rect">
            <a:avLst/>
          </a:prstGeom>
          <a:noFill/>
        </p:spPr>
        <p:txBody>
          <a:bodyPr wrap="square" rtlCol="0">
            <a:spAutoFit/>
          </a:bodyPr>
          <a:lstStyle/>
          <a:p>
            <a:r>
              <a:rPr lang="es-MX" sz="1600" b="1" dirty="0">
                <a:solidFill>
                  <a:schemeClr val="bg1"/>
                </a:solidFill>
              </a:rPr>
              <a:t>N</a:t>
            </a:r>
          </a:p>
        </p:txBody>
      </p:sp>
      <p:sp>
        <p:nvSpPr>
          <p:cNvPr id="27" name="CuadroTexto 26">
            <a:extLst>
              <a:ext uri="{FF2B5EF4-FFF2-40B4-BE49-F238E27FC236}">
                <a16:creationId xmlns:a16="http://schemas.microsoft.com/office/drawing/2014/main" id="{C7D6CE6E-D29C-6242-C429-6C4FDEBA4F58}"/>
              </a:ext>
            </a:extLst>
          </p:cNvPr>
          <p:cNvSpPr txBox="1"/>
          <p:nvPr/>
        </p:nvSpPr>
        <p:spPr>
          <a:xfrm>
            <a:off x="9593224" y="5299660"/>
            <a:ext cx="390659" cy="338554"/>
          </a:xfrm>
          <a:prstGeom prst="rect">
            <a:avLst/>
          </a:prstGeom>
          <a:noFill/>
        </p:spPr>
        <p:txBody>
          <a:bodyPr wrap="square" rtlCol="0">
            <a:spAutoFit/>
          </a:bodyPr>
          <a:lstStyle/>
          <a:p>
            <a:r>
              <a:rPr lang="es-MX" sz="1600" b="1" dirty="0">
                <a:solidFill>
                  <a:schemeClr val="bg1"/>
                </a:solidFill>
              </a:rPr>
              <a:t>Y</a:t>
            </a:r>
          </a:p>
        </p:txBody>
      </p:sp>
      <p:sp>
        <p:nvSpPr>
          <p:cNvPr id="28" name="Elipse 27">
            <a:extLst>
              <a:ext uri="{FF2B5EF4-FFF2-40B4-BE49-F238E27FC236}">
                <a16:creationId xmlns:a16="http://schemas.microsoft.com/office/drawing/2014/main" id="{14E79C9E-CF87-E61D-5F10-1DED2C89A472}"/>
              </a:ext>
            </a:extLst>
          </p:cNvPr>
          <p:cNvSpPr/>
          <p:nvPr/>
        </p:nvSpPr>
        <p:spPr>
          <a:xfrm>
            <a:off x="6388135" y="4011461"/>
            <a:ext cx="1800000" cy="1080000"/>
          </a:xfrm>
          <a:prstGeom prst="ellipse">
            <a:avLst/>
          </a:prstGeom>
          <a:noFill/>
          <a:ln>
            <a:solidFill>
              <a:srgbClr val="3CF7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600" b="1" dirty="0">
                <a:solidFill>
                  <a:srgbClr val="3CF73C"/>
                </a:solidFill>
                <a:latin typeface="Arial" panose="020B0604020202020204" pitchFamily="34" charset="0"/>
                <a:cs typeface="Arial" panose="020B0604020202020204" pitchFamily="34" charset="0"/>
              </a:rPr>
              <a:t>Aceptar compra del elemento</a:t>
            </a:r>
          </a:p>
        </p:txBody>
      </p:sp>
      <p:cxnSp>
        <p:nvCxnSpPr>
          <p:cNvPr id="29" name="Conector recto de flecha 28">
            <a:extLst>
              <a:ext uri="{FF2B5EF4-FFF2-40B4-BE49-F238E27FC236}">
                <a16:creationId xmlns:a16="http://schemas.microsoft.com/office/drawing/2014/main" id="{43DD6928-2780-6E62-3593-A4DCD786A7CA}"/>
              </a:ext>
            </a:extLst>
          </p:cNvPr>
          <p:cNvCxnSpPr>
            <a:cxnSpLocks/>
            <a:stCxn id="18" idx="2"/>
            <a:endCxn id="28" idx="0"/>
          </p:cNvCxnSpPr>
          <p:nvPr/>
        </p:nvCxnSpPr>
        <p:spPr>
          <a:xfrm flipH="1">
            <a:off x="7288135" y="3584822"/>
            <a:ext cx="4252" cy="426639"/>
          </a:xfrm>
          <a:prstGeom prst="straightConnector1">
            <a:avLst/>
          </a:prstGeom>
          <a:ln w="38100">
            <a:solidFill>
              <a:srgbClr val="FF9696"/>
            </a:solidFill>
            <a:tailEnd type="triangle"/>
          </a:ln>
        </p:spPr>
        <p:style>
          <a:lnRef idx="1">
            <a:schemeClr val="accent1"/>
          </a:lnRef>
          <a:fillRef idx="0">
            <a:schemeClr val="accent1"/>
          </a:fillRef>
          <a:effectRef idx="0">
            <a:schemeClr val="accent1"/>
          </a:effectRef>
          <a:fontRef idx="minor">
            <a:schemeClr val="tx1"/>
          </a:fontRef>
        </p:style>
      </p:cxnSp>
      <p:sp>
        <p:nvSpPr>
          <p:cNvPr id="30" name="Rectángulo: esquinas redondeadas 29">
            <a:extLst>
              <a:ext uri="{FF2B5EF4-FFF2-40B4-BE49-F238E27FC236}">
                <a16:creationId xmlns:a16="http://schemas.microsoft.com/office/drawing/2014/main" id="{6EDE7A44-2173-97CA-CEB2-AB1AE65C8E61}"/>
              </a:ext>
            </a:extLst>
          </p:cNvPr>
          <p:cNvSpPr/>
          <p:nvPr/>
        </p:nvSpPr>
        <p:spPr>
          <a:xfrm>
            <a:off x="6568135" y="5525567"/>
            <a:ext cx="1440000" cy="720000"/>
          </a:xfrm>
          <a:prstGeom prst="round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600" b="1" dirty="0">
                <a:solidFill>
                  <a:schemeClr val="accent4"/>
                </a:solidFill>
                <a:latin typeface="Arial" panose="020B0604020202020204" pitchFamily="34" charset="0"/>
                <a:cs typeface="Arial" panose="020B0604020202020204" pitchFamily="34" charset="0"/>
              </a:rPr>
              <a:t>Ver pantalla de cobro</a:t>
            </a:r>
          </a:p>
        </p:txBody>
      </p:sp>
      <p:cxnSp>
        <p:nvCxnSpPr>
          <p:cNvPr id="31" name="Conector recto de flecha 30">
            <a:extLst>
              <a:ext uri="{FF2B5EF4-FFF2-40B4-BE49-F238E27FC236}">
                <a16:creationId xmlns:a16="http://schemas.microsoft.com/office/drawing/2014/main" id="{29097963-FCD4-C2AE-BD97-D44DBDF93651}"/>
              </a:ext>
            </a:extLst>
          </p:cNvPr>
          <p:cNvCxnSpPr>
            <a:cxnSpLocks/>
            <a:stCxn id="28" idx="4"/>
            <a:endCxn id="30" idx="0"/>
          </p:cNvCxnSpPr>
          <p:nvPr/>
        </p:nvCxnSpPr>
        <p:spPr>
          <a:xfrm>
            <a:off x="7288135" y="5091461"/>
            <a:ext cx="0" cy="434106"/>
          </a:xfrm>
          <a:prstGeom prst="straightConnector1">
            <a:avLst/>
          </a:prstGeom>
          <a:ln w="38100">
            <a:solidFill>
              <a:srgbClr val="FF9696"/>
            </a:solidFill>
            <a:tailEnd type="triangle"/>
          </a:ln>
        </p:spPr>
        <p:style>
          <a:lnRef idx="1">
            <a:schemeClr val="accent1"/>
          </a:lnRef>
          <a:fillRef idx="0">
            <a:schemeClr val="accent1"/>
          </a:fillRef>
          <a:effectRef idx="0">
            <a:schemeClr val="accent1"/>
          </a:effectRef>
          <a:fontRef idx="minor">
            <a:schemeClr val="tx1"/>
          </a:fontRef>
        </p:style>
      </p:cxnSp>
      <p:cxnSp>
        <p:nvCxnSpPr>
          <p:cNvPr id="32" name="Conector recto de flecha 31">
            <a:extLst>
              <a:ext uri="{FF2B5EF4-FFF2-40B4-BE49-F238E27FC236}">
                <a16:creationId xmlns:a16="http://schemas.microsoft.com/office/drawing/2014/main" id="{33F857E0-F7AF-F8CA-E55F-B96D011B3333}"/>
              </a:ext>
            </a:extLst>
          </p:cNvPr>
          <p:cNvCxnSpPr>
            <a:cxnSpLocks/>
            <a:stCxn id="30" idx="3"/>
            <a:endCxn id="25" idx="1"/>
          </p:cNvCxnSpPr>
          <p:nvPr/>
        </p:nvCxnSpPr>
        <p:spPr>
          <a:xfrm flipV="1">
            <a:off x="8008135" y="5883732"/>
            <a:ext cx="535748" cy="1835"/>
          </a:xfrm>
          <a:prstGeom prst="straightConnector1">
            <a:avLst/>
          </a:prstGeom>
          <a:ln w="38100">
            <a:solidFill>
              <a:srgbClr val="FF9696"/>
            </a:solidFill>
            <a:tailEnd type="triangle"/>
          </a:ln>
        </p:spPr>
        <p:style>
          <a:lnRef idx="1">
            <a:schemeClr val="accent1"/>
          </a:lnRef>
          <a:fillRef idx="0">
            <a:schemeClr val="accent1"/>
          </a:fillRef>
          <a:effectRef idx="0">
            <a:schemeClr val="accent1"/>
          </a:effectRef>
          <a:fontRef idx="minor">
            <a:schemeClr val="tx1"/>
          </a:fontRef>
        </p:style>
      </p:cxnSp>
      <p:cxnSp>
        <p:nvCxnSpPr>
          <p:cNvPr id="33" name="Conector: curvado 32">
            <a:extLst>
              <a:ext uri="{FF2B5EF4-FFF2-40B4-BE49-F238E27FC236}">
                <a16:creationId xmlns:a16="http://schemas.microsoft.com/office/drawing/2014/main" id="{2599F445-AC02-BEE3-67B2-1BA341CCF87F}"/>
              </a:ext>
            </a:extLst>
          </p:cNvPr>
          <p:cNvCxnSpPr>
            <a:cxnSpLocks/>
            <a:stCxn id="26" idx="0"/>
            <a:endCxn id="18" idx="3"/>
          </p:cNvCxnSpPr>
          <p:nvPr/>
        </p:nvCxnSpPr>
        <p:spPr>
          <a:xfrm rot="16200000" flipV="1">
            <a:off x="7394491" y="3842719"/>
            <a:ext cx="2230385" cy="634592"/>
          </a:xfrm>
          <a:prstGeom prst="curvedConnector2">
            <a:avLst/>
          </a:prstGeom>
          <a:ln w="38100">
            <a:solidFill>
              <a:srgbClr val="FF9696"/>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4" name="Conector recto de flecha 33">
            <a:extLst>
              <a:ext uri="{FF2B5EF4-FFF2-40B4-BE49-F238E27FC236}">
                <a16:creationId xmlns:a16="http://schemas.microsoft.com/office/drawing/2014/main" id="{EF1ED8A5-EA6E-E2E4-1448-0CD3EBE12DD8}"/>
              </a:ext>
            </a:extLst>
          </p:cNvPr>
          <p:cNvCxnSpPr>
            <a:cxnSpLocks/>
            <a:stCxn id="27" idx="3"/>
            <a:endCxn id="16" idx="2"/>
          </p:cNvCxnSpPr>
          <p:nvPr/>
        </p:nvCxnSpPr>
        <p:spPr>
          <a:xfrm flipV="1">
            <a:off x="9983883" y="4755862"/>
            <a:ext cx="0" cy="713075"/>
          </a:xfrm>
          <a:prstGeom prst="straightConnector1">
            <a:avLst/>
          </a:prstGeom>
          <a:ln w="38100">
            <a:solidFill>
              <a:srgbClr val="FF9696"/>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426928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826366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5" name="Google Shape;55;p13"/>
          <p:cNvSpPr txBox="1"/>
          <p:nvPr/>
        </p:nvSpPr>
        <p:spPr>
          <a:xfrm>
            <a:off x="324124" y="4233534"/>
            <a:ext cx="2880000" cy="628000"/>
          </a:xfrm>
          <a:prstGeom prst="rect">
            <a:avLst/>
          </a:prstGeom>
          <a:noFill/>
          <a:ln>
            <a:noFill/>
          </a:ln>
        </p:spPr>
        <p:txBody>
          <a:bodyPr spcFirstLastPara="1" wrap="square" lIns="121900" tIns="121900" rIns="121900" bIns="121900" rtlCol="0" anchor="t" anchorCtr="0">
            <a:noAutofit/>
          </a:bodyPr>
          <a:lstStyle/>
          <a:p>
            <a:pPr algn="ctr" defTabSz="1219170">
              <a:buClr>
                <a:srgbClr val="000000"/>
              </a:buClr>
              <a:buSzPts val="1100"/>
            </a:pPr>
            <a:r>
              <a:rPr lang="es" sz="2533" b="1" kern="0" dirty="0">
                <a:solidFill>
                  <a:srgbClr val="9EFFFF"/>
                </a:solidFill>
                <a:latin typeface="Inter" panose="02000503000000020004" pitchFamily="50" charset="0"/>
                <a:ea typeface="Inter" panose="02000503000000020004" pitchFamily="50" charset="0"/>
                <a:cs typeface="Inter" panose="02000503000000020004" pitchFamily="50" charset="0"/>
                <a:sym typeface="Google Sans"/>
              </a:rPr>
              <a:t>Jeral Hans</a:t>
            </a:r>
            <a:endParaRPr sz="2400" b="1" kern="0" dirty="0">
              <a:solidFill>
                <a:srgbClr val="9EFFFF"/>
              </a:solidFill>
              <a:latin typeface="Inter" panose="02000503000000020004" pitchFamily="50" charset="0"/>
              <a:ea typeface="Inter" panose="02000503000000020004" pitchFamily="50" charset="0"/>
              <a:cs typeface="Inter" panose="02000503000000020004" pitchFamily="50" charset="0"/>
              <a:sym typeface="Google Sans"/>
            </a:endParaRPr>
          </a:p>
        </p:txBody>
      </p:sp>
      <p:sp>
        <p:nvSpPr>
          <p:cNvPr id="58" name="Google Shape;58;p13"/>
          <p:cNvSpPr txBox="1"/>
          <p:nvPr/>
        </p:nvSpPr>
        <p:spPr>
          <a:xfrm>
            <a:off x="331292" y="5592772"/>
            <a:ext cx="11412608" cy="900000"/>
          </a:xfrm>
          <a:prstGeom prst="rect">
            <a:avLst/>
          </a:prstGeom>
          <a:noFill/>
          <a:ln>
            <a:noFill/>
          </a:ln>
        </p:spPr>
        <p:txBody>
          <a:bodyPr spcFirstLastPara="1" wrap="square" lIns="121900" tIns="121900" rIns="121900" bIns="121900" rtlCol="0" anchor="ctr" anchorCtr="0">
            <a:noAutofit/>
          </a:bodyPr>
          <a:lstStyle/>
          <a:p>
            <a:pPr algn="ctr" defTabSz="1219170">
              <a:buClr>
                <a:srgbClr val="000000"/>
              </a:buClr>
              <a:buSzPts val="1800"/>
            </a:pPr>
            <a:r>
              <a:rPr lang="es" sz="2400" i="1" kern="0" dirty="0">
                <a:solidFill>
                  <a:schemeClr val="bg1"/>
                </a:solidFill>
                <a:latin typeface="Inter" panose="02000503000000020004" pitchFamily="50" charset="0"/>
                <a:ea typeface="Inter" panose="02000503000000020004" pitchFamily="50" charset="0"/>
                <a:cs typeface="Inter" panose="02000503000000020004" pitchFamily="50" charset="0"/>
                <a:sym typeface="Google Sans"/>
              </a:rPr>
              <a:t>“Cada dia es doloroso pero eso no me detiene, la salud es lo mas importante que tenemos" </a:t>
            </a:r>
            <a:endParaRPr sz="2400" i="1" kern="0" dirty="0">
              <a:solidFill>
                <a:schemeClr val="bg1"/>
              </a:solidFill>
              <a:latin typeface="Inter" panose="02000503000000020004" pitchFamily="50" charset="0"/>
              <a:ea typeface="Inter" panose="02000503000000020004" pitchFamily="50" charset="0"/>
              <a:cs typeface="Inter" panose="02000503000000020004" pitchFamily="50" charset="0"/>
              <a:sym typeface="Google Sans"/>
            </a:endParaRPr>
          </a:p>
        </p:txBody>
      </p:sp>
      <p:sp>
        <p:nvSpPr>
          <p:cNvPr id="59" name="Google Shape;59;p13"/>
          <p:cNvSpPr txBox="1"/>
          <p:nvPr/>
        </p:nvSpPr>
        <p:spPr>
          <a:xfrm>
            <a:off x="3661900" y="399488"/>
            <a:ext cx="3484488" cy="2568798"/>
          </a:xfrm>
          <a:prstGeom prst="rect">
            <a:avLst/>
          </a:prstGeom>
          <a:noFill/>
          <a:ln>
            <a:solidFill>
              <a:srgbClr val="787878"/>
            </a:solidFill>
          </a:ln>
        </p:spPr>
        <p:txBody>
          <a:bodyPr spcFirstLastPara="1" wrap="square" lIns="121900" tIns="121900" rIns="121900" bIns="121900" rtlCol="0" anchor="t" anchorCtr="0">
            <a:noAutofit/>
          </a:bodyPr>
          <a:lstStyle/>
          <a:p>
            <a:pPr defTabSz="1219170">
              <a:buClr>
                <a:srgbClr val="000000"/>
              </a:buClr>
              <a:buSzPts val="1900"/>
            </a:pPr>
            <a:r>
              <a:rPr lang="es" sz="2533" b="1" kern="0" dirty="0">
                <a:solidFill>
                  <a:srgbClr val="3CF73C"/>
                </a:solidFill>
                <a:latin typeface="Inter" panose="02000503000000020004" pitchFamily="50" charset="0"/>
                <a:ea typeface="Inter" panose="02000503000000020004" pitchFamily="50" charset="0"/>
                <a:cs typeface="Inter" panose="02000503000000020004" pitchFamily="50" charset="0"/>
                <a:sym typeface="Google Sans"/>
              </a:rPr>
              <a:t>Objetivos</a:t>
            </a:r>
            <a:endParaRPr sz="2400" kern="0" dirty="0">
              <a:solidFill>
                <a:srgbClr val="3CF73C"/>
              </a:solidFill>
              <a:latin typeface="Inter" panose="02000503000000020004" pitchFamily="50" charset="0"/>
              <a:ea typeface="Inter" panose="02000503000000020004" pitchFamily="50" charset="0"/>
              <a:cs typeface="Inter" panose="02000503000000020004" pitchFamily="50" charset="0"/>
              <a:sym typeface="Google Sans"/>
            </a:endParaRPr>
          </a:p>
          <a:p>
            <a:pPr marL="609585" indent="-423323" defTabSz="1219170">
              <a:buClr>
                <a:schemeClr val="bg1"/>
              </a:buClr>
              <a:buSzPts val="1400"/>
              <a:buFont typeface="Google Sans"/>
              <a:buChar char="●"/>
            </a:pPr>
            <a:r>
              <a:rPr lang="es-MX" sz="2000" kern="0" dirty="0">
                <a:solidFill>
                  <a:schemeClr val="bg1"/>
                </a:solidFill>
                <a:latin typeface="Inter" panose="02000503000000020004" pitchFamily="50" charset="0"/>
                <a:ea typeface="Inter" panose="02000503000000020004" pitchFamily="50" charset="0"/>
                <a:cs typeface="Inter" panose="02000503000000020004" pitchFamily="50" charset="0"/>
                <a:sym typeface="Google Sans"/>
              </a:rPr>
              <a:t>Tener un servicio que le ayude a cuidarse sin descuidar su negocio</a:t>
            </a:r>
          </a:p>
          <a:p>
            <a:pPr marL="609585" indent="-423323" defTabSz="1219170">
              <a:buClr>
                <a:schemeClr val="bg1"/>
              </a:buClr>
              <a:buSzPts val="1400"/>
              <a:buFont typeface="Google Sans"/>
              <a:buChar char="●"/>
            </a:pPr>
            <a:r>
              <a:rPr lang="es-MX" sz="2000" kern="0" dirty="0">
                <a:solidFill>
                  <a:schemeClr val="bg1"/>
                </a:solidFill>
                <a:latin typeface="Inter" panose="02000503000000020004" pitchFamily="50" charset="0"/>
                <a:ea typeface="Inter" panose="02000503000000020004" pitchFamily="50" charset="0"/>
                <a:cs typeface="Inter" panose="02000503000000020004" pitchFamily="50" charset="0"/>
                <a:sym typeface="Google Sans"/>
              </a:rPr>
              <a:t>Usar cada vez menos la silla de ruedas</a:t>
            </a:r>
            <a:endParaRPr sz="2000" kern="0" dirty="0">
              <a:solidFill>
                <a:schemeClr val="bg1"/>
              </a:solidFill>
              <a:latin typeface="Inter" panose="02000503000000020004" pitchFamily="50" charset="0"/>
              <a:ea typeface="Inter" panose="02000503000000020004" pitchFamily="50" charset="0"/>
              <a:cs typeface="Inter" panose="02000503000000020004" pitchFamily="50" charset="0"/>
              <a:sym typeface="Google Sans"/>
            </a:endParaRPr>
          </a:p>
        </p:txBody>
      </p:sp>
      <p:sp>
        <p:nvSpPr>
          <p:cNvPr id="60" name="Google Shape;60;p13"/>
          <p:cNvSpPr txBox="1"/>
          <p:nvPr/>
        </p:nvSpPr>
        <p:spPr>
          <a:xfrm>
            <a:off x="7434997" y="399488"/>
            <a:ext cx="4308903" cy="2568798"/>
          </a:xfrm>
          <a:prstGeom prst="rect">
            <a:avLst/>
          </a:prstGeom>
          <a:noFill/>
          <a:ln>
            <a:solidFill>
              <a:srgbClr val="787878"/>
            </a:solidFill>
          </a:ln>
        </p:spPr>
        <p:txBody>
          <a:bodyPr spcFirstLastPara="1" wrap="square" lIns="121900" tIns="121900" rIns="121900" bIns="121900" rtlCol="0" anchor="t" anchorCtr="0">
            <a:noAutofit/>
          </a:bodyPr>
          <a:lstStyle/>
          <a:p>
            <a:pPr defTabSz="1219170">
              <a:buClr>
                <a:srgbClr val="000000"/>
              </a:buClr>
              <a:buSzPts val="1100"/>
            </a:pPr>
            <a:r>
              <a:rPr lang="es" sz="2533" b="1" kern="0" dirty="0">
                <a:solidFill>
                  <a:srgbClr val="FF9696"/>
                </a:solidFill>
                <a:latin typeface="Inter" panose="02000503000000020004" pitchFamily="50" charset="0"/>
                <a:ea typeface="Inter" panose="02000503000000020004" pitchFamily="50" charset="0"/>
                <a:cs typeface="Inter" panose="02000503000000020004" pitchFamily="50" charset="0"/>
                <a:sym typeface="Google Sans"/>
              </a:rPr>
              <a:t>Frustraciones</a:t>
            </a:r>
            <a:r>
              <a:rPr lang="es" sz="2400" b="1" kern="0" dirty="0">
                <a:solidFill>
                  <a:schemeClr val="bg1"/>
                </a:solidFill>
                <a:latin typeface="Inter" panose="02000503000000020004" pitchFamily="50" charset="0"/>
                <a:ea typeface="Inter" panose="02000503000000020004" pitchFamily="50" charset="0"/>
                <a:cs typeface="Inter" panose="02000503000000020004" pitchFamily="50" charset="0"/>
                <a:sym typeface="Google Sans"/>
              </a:rPr>
              <a:t> </a:t>
            </a:r>
            <a:endParaRPr sz="2400" b="1" kern="0" dirty="0">
              <a:solidFill>
                <a:schemeClr val="bg1"/>
              </a:solidFill>
              <a:latin typeface="Inter" panose="02000503000000020004" pitchFamily="50" charset="0"/>
              <a:ea typeface="Inter" panose="02000503000000020004" pitchFamily="50" charset="0"/>
              <a:cs typeface="Inter" panose="02000503000000020004" pitchFamily="50" charset="0"/>
              <a:sym typeface="Google Sans"/>
            </a:endParaRPr>
          </a:p>
          <a:p>
            <a:pPr marL="529162" indent="-342900" defTabSz="1219170">
              <a:buClr>
                <a:schemeClr val="bg1"/>
              </a:buClr>
              <a:buSzPts val="1400"/>
              <a:buFont typeface="Wingdings" panose="05000000000000000000" pitchFamily="2" charset="2"/>
              <a:buChar char="§"/>
            </a:pPr>
            <a:r>
              <a:rPr lang="es-MX" sz="2000" kern="0" dirty="0">
                <a:solidFill>
                  <a:schemeClr val="bg1"/>
                </a:solidFill>
                <a:latin typeface="Inter" panose="02000503000000020004" pitchFamily="50" charset="0"/>
                <a:ea typeface="Inter" panose="02000503000000020004" pitchFamily="50" charset="0"/>
                <a:cs typeface="Inter" panose="02000503000000020004" pitchFamily="50" charset="0"/>
                <a:sym typeface="Google Sans"/>
              </a:rPr>
              <a:t>Si busca maneras de sentirse mejor inevitablemente descuidaría el negocio</a:t>
            </a:r>
          </a:p>
          <a:p>
            <a:pPr marL="529162" indent="-342900" defTabSz="1219170">
              <a:buClr>
                <a:schemeClr val="bg1"/>
              </a:buClr>
              <a:buSzPts val="1400"/>
              <a:buFont typeface="Wingdings" panose="05000000000000000000" pitchFamily="2" charset="2"/>
              <a:buChar char="§"/>
            </a:pPr>
            <a:r>
              <a:rPr lang="es-MX" sz="2000" kern="0" dirty="0">
                <a:solidFill>
                  <a:schemeClr val="bg1"/>
                </a:solidFill>
                <a:latin typeface="Inter" panose="02000503000000020004" pitchFamily="50" charset="0"/>
                <a:ea typeface="Inter" panose="02000503000000020004" pitchFamily="50" charset="0"/>
                <a:cs typeface="Inter" panose="02000503000000020004" pitchFamily="50" charset="0"/>
                <a:sym typeface="Google Sans"/>
              </a:rPr>
              <a:t>Aunque tiene la posibilidad de operarse le resulta demasiado costoso </a:t>
            </a:r>
          </a:p>
        </p:txBody>
      </p:sp>
      <p:sp>
        <p:nvSpPr>
          <p:cNvPr id="61" name="Google Shape;61;p13"/>
          <p:cNvSpPr txBox="1"/>
          <p:nvPr/>
        </p:nvSpPr>
        <p:spPr>
          <a:xfrm>
            <a:off x="3661900" y="3132833"/>
            <a:ext cx="8082000" cy="2407936"/>
          </a:xfrm>
          <a:prstGeom prst="rect">
            <a:avLst/>
          </a:prstGeom>
          <a:solidFill>
            <a:schemeClr val="accent2"/>
          </a:solidFill>
          <a:ln w="28575" cap="flat" cmpd="sng">
            <a:noFill/>
            <a:prstDash val="solid"/>
            <a:round/>
            <a:headEnd type="none" w="sm" len="sm"/>
            <a:tailEnd type="none" w="sm" len="sm"/>
          </a:ln>
        </p:spPr>
        <p:txBody>
          <a:bodyPr spcFirstLastPara="1" wrap="square" lIns="121900" tIns="121900" rIns="121900" bIns="121900" rtlCol="0" anchor="t" anchorCtr="0">
            <a:noAutofit/>
          </a:bodyPr>
          <a:lstStyle/>
          <a:p>
            <a:pPr defTabSz="1219170">
              <a:buClr>
                <a:srgbClr val="000000"/>
              </a:buClr>
              <a:buSzPts val="1400"/>
            </a:pPr>
            <a:r>
              <a:rPr lang="es-MX" sz="2000" kern="0" dirty="0">
                <a:solidFill>
                  <a:schemeClr val="bg1"/>
                </a:solidFill>
                <a:latin typeface="Inter" panose="02000503000000020004" pitchFamily="50" charset="0"/>
                <a:ea typeface="Inter" panose="02000503000000020004" pitchFamily="50" charset="0"/>
                <a:cs typeface="Inter" panose="02000503000000020004" pitchFamily="50" charset="0"/>
                <a:sym typeface="Google Sans"/>
              </a:rPr>
              <a:t>Tiene un tipo de parálisis que hace que el utilice casi siempre una silla de ruedas, al salir de la prepa inmediatamente entro en una universidad pero tuvo que salirse. </a:t>
            </a:r>
          </a:p>
          <a:p>
            <a:pPr defTabSz="1219170">
              <a:buClr>
                <a:srgbClr val="000000"/>
              </a:buClr>
              <a:buSzPts val="1400"/>
            </a:pPr>
            <a:r>
              <a:rPr lang="es-MX" sz="2000" kern="0" dirty="0">
                <a:solidFill>
                  <a:schemeClr val="bg1"/>
                </a:solidFill>
                <a:latin typeface="Inter" panose="02000503000000020004" pitchFamily="50" charset="0"/>
                <a:ea typeface="Inter" panose="02000503000000020004" pitchFamily="50" charset="0"/>
                <a:cs typeface="Inter" panose="02000503000000020004" pitchFamily="50" charset="0"/>
                <a:sym typeface="Google Sans"/>
              </a:rPr>
              <a:t>A pesar de eso tiene muy buena comunicación y por eso ayuda como despachador en un negocio familiar en su propia casa, a veces tiene cierto tipo de malestares e incomodidades por su cuestión médica.</a:t>
            </a:r>
            <a:endParaRPr sz="2000" kern="0" dirty="0">
              <a:solidFill>
                <a:schemeClr val="bg1"/>
              </a:solidFill>
              <a:latin typeface="Inter" panose="02000503000000020004" pitchFamily="50" charset="0"/>
              <a:ea typeface="Inter" panose="02000503000000020004" pitchFamily="50" charset="0"/>
              <a:cs typeface="Inter" panose="02000503000000020004" pitchFamily="50" charset="0"/>
              <a:sym typeface="Google Sans"/>
            </a:endParaRPr>
          </a:p>
        </p:txBody>
      </p:sp>
      <p:pic>
        <p:nvPicPr>
          <p:cNvPr id="1026" name="Picture 2" descr="Ver las imágenes de origen">
            <a:extLst>
              <a:ext uri="{FF2B5EF4-FFF2-40B4-BE49-F238E27FC236}">
                <a16:creationId xmlns:a16="http://schemas.microsoft.com/office/drawing/2014/main" id="{0297D662-D670-CDED-B27F-4EFD36F419E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1291" y="375949"/>
            <a:ext cx="2880000" cy="3840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5" name="Google Shape;55;p13"/>
          <p:cNvSpPr txBox="1"/>
          <p:nvPr/>
        </p:nvSpPr>
        <p:spPr>
          <a:xfrm>
            <a:off x="410900" y="3465013"/>
            <a:ext cx="2952000" cy="628000"/>
          </a:xfrm>
          <a:prstGeom prst="rect">
            <a:avLst/>
          </a:prstGeom>
          <a:noFill/>
          <a:ln>
            <a:noFill/>
          </a:ln>
        </p:spPr>
        <p:txBody>
          <a:bodyPr spcFirstLastPara="1" wrap="square" lIns="121900" tIns="121900" rIns="121900" bIns="121900" rtlCol="0" anchor="t" anchorCtr="0">
            <a:noAutofit/>
          </a:bodyPr>
          <a:lstStyle/>
          <a:p>
            <a:pPr algn="ctr">
              <a:buClr>
                <a:schemeClr val="dk1"/>
              </a:buClr>
              <a:buSzPts val="1100"/>
            </a:pPr>
            <a:r>
              <a:rPr lang="es" sz="2533" b="1" dirty="0">
                <a:solidFill>
                  <a:srgbClr val="9EFFFF"/>
                </a:solidFill>
                <a:latin typeface="Inter" panose="02000503000000020004" pitchFamily="50" charset="0"/>
                <a:ea typeface="Inter" panose="02000503000000020004" pitchFamily="50" charset="0"/>
                <a:cs typeface="Inter" panose="02000503000000020004" pitchFamily="50" charset="0"/>
                <a:sym typeface="Google Sans"/>
              </a:rPr>
              <a:t>Cristobal Marcos</a:t>
            </a:r>
            <a:endParaRPr sz="2400" b="1" dirty="0">
              <a:solidFill>
                <a:srgbClr val="9EFFFF"/>
              </a:solidFill>
              <a:latin typeface="Inter" panose="02000503000000020004" pitchFamily="50" charset="0"/>
              <a:ea typeface="Inter" panose="02000503000000020004" pitchFamily="50" charset="0"/>
              <a:cs typeface="Inter" panose="02000503000000020004" pitchFamily="50" charset="0"/>
              <a:sym typeface="Google Sans"/>
            </a:endParaRPr>
          </a:p>
        </p:txBody>
      </p:sp>
      <p:sp>
        <p:nvSpPr>
          <p:cNvPr id="58" name="Google Shape;58;p13"/>
          <p:cNvSpPr txBox="1"/>
          <p:nvPr/>
        </p:nvSpPr>
        <p:spPr>
          <a:xfrm>
            <a:off x="3554900" y="615100"/>
            <a:ext cx="8244000" cy="900000"/>
          </a:xfrm>
          <a:prstGeom prst="rect">
            <a:avLst/>
          </a:prstGeom>
          <a:noFill/>
          <a:ln>
            <a:noFill/>
          </a:ln>
        </p:spPr>
        <p:txBody>
          <a:bodyPr spcFirstLastPara="1" wrap="square" lIns="121900" tIns="121900" rIns="121900" bIns="121900" rtlCol="0" anchor="ctr" anchorCtr="0">
            <a:noAutofit/>
          </a:bodyPr>
          <a:lstStyle/>
          <a:p>
            <a:pPr algn="ctr">
              <a:buClr>
                <a:srgbClr val="000000"/>
              </a:buClr>
              <a:buSzPts val="1800"/>
            </a:pPr>
            <a:r>
              <a:rPr lang="es" sz="2400" i="1" dirty="0">
                <a:solidFill>
                  <a:schemeClr val="bg1"/>
                </a:solidFill>
                <a:latin typeface="Inter" panose="02000503000000020004" pitchFamily="50" charset="0"/>
                <a:ea typeface="Inter" panose="02000503000000020004" pitchFamily="50" charset="0"/>
                <a:cs typeface="Inter" panose="02000503000000020004" pitchFamily="50" charset="0"/>
                <a:sym typeface="Google Sans"/>
              </a:rPr>
              <a:t>“No dejes para mañana lo que puedes hacer hoy, aun me queda mucho por aprender" </a:t>
            </a:r>
            <a:endParaRPr sz="2400" i="1" dirty="0">
              <a:solidFill>
                <a:schemeClr val="bg1"/>
              </a:solidFill>
              <a:latin typeface="Inter" panose="02000503000000020004" pitchFamily="50" charset="0"/>
              <a:ea typeface="Inter" panose="02000503000000020004" pitchFamily="50" charset="0"/>
              <a:cs typeface="Inter" panose="02000503000000020004" pitchFamily="50" charset="0"/>
              <a:sym typeface="Google Sans"/>
            </a:endParaRPr>
          </a:p>
        </p:txBody>
      </p:sp>
      <p:sp>
        <p:nvSpPr>
          <p:cNvPr id="59" name="Google Shape;59;p13"/>
          <p:cNvSpPr txBox="1"/>
          <p:nvPr/>
        </p:nvSpPr>
        <p:spPr>
          <a:xfrm>
            <a:off x="3716900" y="1810036"/>
            <a:ext cx="3960000" cy="1903835"/>
          </a:xfrm>
          <a:prstGeom prst="rect">
            <a:avLst/>
          </a:prstGeom>
          <a:noFill/>
          <a:ln>
            <a:solidFill>
              <a:srgbClr val="787878"/>
            </a:solidFill>
          </a:ln>
        </p:spPr>
        <p:txBody>
          <a:bodyPr spcFirstLastPara="1" wrap="square" lIns="121900" tIns="121900" rIns="121900" bIns="121900" rtlCol="0" anchor="t" anchorCtr="0">
            <a:noAutofit/>
          </a:bodyPr>
          <a:lstStyle/>
          <a:p>
            <a:pPr>
              <a:buClr>
                <a:srgbClr val="000000"/>
              </a:buClr>
              <a:buSzPts val="1900"/>
            </a:pPr>
            <a:r>
              <a:rPr lang="es" sz="2533" b="1" dirty="0">
                <a:solidFill>
                  <a:srgbClr val="3CF73C"/>
                </a:solidFill>
                <a:latin typeface="Inter" panose="02000503000000020004" pitchFamily="50" charset="0"/>
                <a:ea typeface="Inter" panose="02000503000000020004" pitchFamily="50" charset="0"/>
                <a:cs typeface="Inter" panose="02000503000000020004" pitchFamily="50" charset="0"/>
                <a:sym typeface="Google Sans"/>
              </a:rPr>
              <a:t>Objetivos</a:t>
            </a:r>
            <a:r>
              <a:rPr lang="es" sz="2400" dirty="0">
                <a:solidFill>
                  <a:schemeClr val="bg1"/>
                </a:solidFill>
                <a:latin typeface="Inter" panose="02000503000000020004" pitchFamily="50" charset="0"/>
                <a:ea typeface="Inter" panose="02000503000000020004" pitchFamily="50" charset="0"/>
                <a:cs typeface="Inter" panose="02000503000000020004" pitchFamily="50" charset="0"/>
                <a:sym typeface="Google Sans"/>
              </a:rPr>
              <a:t> </a:t>
            </a:r>
          </a:p>
          <a:p>
            <a:pPr>
              <a:buClr>
                <a:schemeClr val="bg1"/>
              </a:buClr>
              <a:buSzPts val="1900"/>
            </a:pPr>
            <a:r>
              <a:rPr lang="es" sz="2000" dirty="0">
                <a:solidFill>
                  <a:schemeClr val="bg1"/>
                </a:solidFill>
                <a:latin typeface="Inter" panose="02000503000000020004" pitchFamily="50" charset="0"/>
                <a:ea typeface="Inter" panose="02000503000000020004" pitchFamily="50" charset="0"/>
                <a:cs typeface="Inter" panose="02000503000000020004" pitchFamily="50" charset="0"/>
                <a:sym typeface="Google Sans"/>
              </a:rPr>
              <a:t>Conocer un diagnostico automovilistico aproximado mediante la web que le ayude a responder a los clientes</a:t>
            </a:r>
          </a:p>
        </p:txBody>
      </p:sp>
      <p:sp>
        <p:nvSpPr>
          <p:cNvPr id="60" name="Google Shape;60;p13"/>
          <p:cNvSpPr txBox="1"/>
          <p:nvPr/>
        </p:nvSpPr>
        <p:spPr>
          <a:xfrm>
            <a:off x="7837700" y="1805340"/>
            <a:ext cx="3960000" cy="1903835"/>
          </a:xfrm>
          <a:prstGeom prst="rect">
            <a:avLst/>
          </a:prstGeom>
          <a:noFill/>
          <a:ln>
            <a:solidFill>
              <a:srgbClr val="787878"/>
            </a:solidFill>
          </a:ln>
        </p:spPr>
        <p:txBody>
          <a:bodyPr spcFirstLastPara="1" wrap="square" lIns="121900" tIns="121900" rIns="121900" bIns="121900" rtlCol="0" anchor="t" anchorCtr="0">
            <a:noAutofit/>
          </a:bodyPr>
          <a:lstStyle/>
          <a:p>
            <a:pPr>
              <a:buClr>
                <a:schemeClr val="dk1"/>
              </a:buClr>
              <a:buSzPts val="1100"/>
            </a:pPr>
            <a:r>
              <a:rPr lang="es" sz="2533" b="1" dirty="0">
                <a:solidFill>
                  <a:srgbClr val="FF9696"/>
                </a:solidFill>
                <a:latin typeface="Inter" panose="02000503000000020004" pitchFamily="50" charset="0"/>
                <a:ea typeface="Inter" panose="02000503000000020004" pitchFamily="50" charset="0"/>
                <a:cs typeface="Inter" panose="02000503000000020004" pitchFamily="50" charset="0"/>
                <a:sym typeface="Google Sans"/>
              </a:rPr>
              <a:t>Frustraciones</a:t>
            </a:r>
            <a:r>
              <a:rPr lang="es" sz="2400" b="1" dirty="0">
                <a:solidFill>
                  <a:schemeClr val="bg1"/>
                </a:solidFill>
                <a:latin typeface="Inter" panose="02000503000000020004" pitchFamily="50" charset="0"/>
                <a:ea typeface="Inter" panose="02000503000000020004" pitchFamily="50" charset="0"/>
                <a:cs typeface="Inter" panose="02000503000000020004" pitchFamily="50" charset="0"/>
                <a:sym typeface="Google Sans"/>
              </a:rPr>
              <a:t> </a:t>
            </a:r>
            <a:endParaRPr sz="2400" b="1" dirty="0">
              <a:solidFill>
                <a:schemeClr val="bg1"/>
              </a:solidFill>
              <a:latin typeface="Inter" panose="02000503000000020004" pitchFamily="50" charset="0"/>
              <a:ea typeface="Inter" panose="02000503000000020004" pitchFamily="50" charset="0"/>
              <a:cs typeface="Inter" panose="02000503000000020004" pitchFamily="50" charset="0"/>
              <a:sym typeface="Google Sans"/>
            </a:endParaRPr>
          </a:p>
          <a:p>
            <a:pPr marL="609585" indent="-423323">
              <a:buClr>
                <a:schemeClr val="bg1"/>
              </a:buClr>
              <a:buSzPts val="1400"/>
              <a:buFont typeface="Google Sans"/>
              <a:buChar char="●"/>
            </a:pPr>
            <a:r>
              <a:rPr lang="es-MX" sz="2000" dirty="0">
                <a:solidFill>
                  <a:schemeClr val="bg1"/>
                </a:solidFill>
                <a:latin typeface="Inter" panose="02000503000000020004" pitchFamily="50" charset="0"/>
                <a:ea typeface="Inter" panose="02000503000000020004" pitchFamily="50" charset="0"/>
                <a:cs typeface="Inter" panose="02000503000000020004" pitchFamily="50" charset="0"/>
                <a:sym typeface="Google Sans"/>
              </a:rPr>
              <a:t>Falta de experiencia en la web</a:t>
            </a:r>
          </a:p>
          <a:p>
            <a:pPr marL="609585" indent="-423323">
              <a:buClr>
                <a:schemeClr val="bg1"/>
              </a:buClr>
              <a:buSzPts val="1400"/>
              <a:buFont typeface="Google Sans"/>
              <a:buChar char="●"/>
            </a:pPr>
            <a:r>
              <a:rPr lang="es-MX" sz="2000" dirty="0">
                <a:solidFill>
                  <a:schemeClr val="bg1"/>
                </a:solidFill>
                <a:latin typeface="Inter" panose="02000503000000020004" pitchFamily="50" charset="0"/>
                <a:ea typeface="Inter" panose="02000503000000020004" pitchFamily="50" charset="0"/>
                <a:cs typeface="Inter" panose="02000503000000020004" pitchFamily="50" charset="0"/>
                <a:sym typeface="Google Sans"/>
              </a:rPr>
              <a:t>Poco conocimiento de las partes de un automóvil</a:t>
            </a:r>
            <a:endParaRPr sz="2000" dirty="0">
              <a:solidFill>
                <a:schemeClr val="bg1"/>
              </a:solidFill>
              <a:latin typeface="Inter" panose="02000503000000020004" pitchFamily="50" charset="0"/>
              <a:ea typeface="Inter" panose="02000503000000020004" pitchFamily="50" charset="0"/>
              <a:cs typeface="Inter" panose="02000503000000020004" pitchFamily="50" charset="0"/>
              <a:sym typeface="Google Sans"/>
            </a:endParaRPr>
          </a:p>
          <a:p>
            <a:pPr>
              <a:buClr>
                <a:srgbClr val="000000"/>
              </a:buClr>
              <a:buSzPts val="1400"/>
            </a:pPr>
            <a:endParaRPr sz="1867" dirty="0">
              <a:solidFill>
                <a:schemeClr val="bg1"/>
              </a:solidFill>
              <a:latin typeface="Inter" panose="02000503000000020004" pitchFamily="50" charset="0"/>
              <a:ea typeface="Inter" panose="02000503000000020004" pitchFamily="50" charset="0"/>
              <a:cs typeface="Inter" panose="02000503000000020004" pitchFamily="50" charset="0"/>
              <a:sym typeface="Google Sans"/>
            </a:endParaRPr>
          </a:p>
        </p:txBody>
      </p:sp>
      <p:sp>
        <p:nvSpPr>
          <p:cNvPr id="61" name="Google Shape;61;p13"/>
          <p:cNvSpPr txBox="1"/>
          <p:nvPr/>
        </p:nvSpPr>
        <p:spPr>
          <a:xfrm>
            <a:off x="446900" y="4219823"/>
            <a:ext cx="11350800" cy="1787081"/>
          </a:xfrm>
          <a:prstGeom prst="rect">
            <a:avLst/>
          </a:prstGeom>
          <a:solidFill>
            <a:schemeClr val="accent2"/>
          </a:solidFill>
          <a:ln w="28575" cap="flat" cmpd="sng">
            <a:noFill/>
            <a:prstDash val="solid"/>
            <a:round/>
            <a:headEnd type="none" w="sm" len="sm"/>
            <a:tailEnd type="none" w="sm" len="sm"/>
          </a:ln>
        </p:spPr>
        <p:txBody>
          <a:bodyPr spcFirstLastPara="1" wrap="square" lIns="121900" tIns="121900" rIns="121900" bIns="121900" rtlCol="0" anchor="t" anchorCtr="0">
            <a:noAutofit/>
          </a:bodyPr>
          <a:lstStyle/>
          <a:p>
            <a:pPr>
              <a:buClr>
                <a:srgbClr val="000000"/>
              </a:buClr>
              <a:buSzPts val="1400"/>
            </a:pPr>
            <a:r>
              <a:rPr lang="es" sz="2000" dirty="0">
                <a:solidFill>
                  <a:schemeClr val="bg1"/>
                </a:solidFill>
                <a:latin typeface="Inter" panose="02000503000000020004" pitchFamily="50" charset="0"/>
                <a:ea typeface="Inter" panose="02000503000000020004" pitchFamily="50" charset="0"/>
                <a:cs typeface="Inter" panose="02000503000000020004" pitchFamily="50" charset="0"/>
                <a:sym typeface="Google Sans"/>
              </a:rPr>
              <a:t>Estudio taquigrafia y siempre ha sido bueno con los numeros pero no se ha actualizado con los años y realmente le disgusta el mundo digital. </a:t>
            </a:r>
          </a:p>
          <a:p>
            <a:pPr>
              <a:buClr>
                <a:srgbClr val="000000"/>
              </a:buClr>
              <a:buSzPts val="1400"/>
            </a:pPr>
            <a:r>
              <a:rPr lang="es" sz="2000" dirty="0">
                <a:solidFill>
                  <a:schemeClr val="bg1"/>
                </a:solidFill>
                <a:latin typeface="Inter" panose="02000503000000020004" pitchFamily="50" charset="0"/>
                <a:ea typeface="Inter" panose="02000503000000020004" pitchFamily="50" charset="0"/>
                <a:cs typeface="Inter" panose="02000503000000020004" pitchFamily="50" charset="0"/>
                <a:sym typeface="Google Sans"/>
              </a:rPr>
              <a:t>Trabaja en un taller y a veces se queda el solo a modo de que cuando llegan los clientes el debe atenderlos, quiere poder hacer al menos un diagnostico sencillo a los automoviles para no perder clientes.</a:t>
            </a:r>
            <a:endParaRPr sz="2000" dirty="0">
              <a:solidFill>
                <a:schemeClr val="bg1"/>
              </a:solidFill>
              <a:latin typeface="Inter" panose="02000503000000020004" pitchFamily="50" charset="0"/>
              <a:ea typeface="Inter" panose="02000503000000020004" pitchFamily="50" charset="0"/>
              <a:cs typeface="Inter" panose="02000503000000020004" pitchFamily="50" charset="0"/>
              <a:sym typeface="Google Sans"/>
            </a:endParaRPr>
          </a:p>
        </p:txBody>
      </p:sp>
      <p:pic>
        <p:nvPicPr>
          <p:cNvPr id="1026" name="Picture 2" descr="Ver las imágenes de origen">
            <a:extLst>
              <a:ext uri="{FF2B5EF4-FFF2-40B4-BE49-F238E27FC236}">
                <a16:creationId xmlns:a16="http://schemas.microsoft.com/office/drawing/2014/main" id="{90CC4A54-EF7F-21FE-9BF3-F236A079207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4208"/>
          <a:stretch/>
        </p:blipFill>
        <p:spPr bwMode="auto">
          <a:xfrm>
            <a:off x="446900" y="615100"/>
            <a:ext cx="2880000" cy="2849913"/>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5" name="Google Shape;55;p13"/>
          <p:cNvSpPr txBox="1"/>
          <p:nvPr/>
        </p:nvSpPr>
        <p:spPr>
          <a:xfrm>
            <a:off x="436150" y="3465013"/>
            <a:ext cx="2880000" cy="628000"/>
          </a:xfrm>
          <a:prstGeom prst="rect">
            <a:avLst/>
          </a:prstGeom>
          <a:noFill/>
          <a:ln>
            <a:noFill/>
          </a:ln>
        </p:spPr>
        <p:txBody>
          <a:bodyPr spcFirstLastPara="1" wrap="square" lIns="121900" tIns="121900" rIns="121900" bIns="121900" rtlCol="0" anchor="t" anchorCtr="0">
            <a:noAutofit/>
          </a:bodyPr>
          <a:lstStyle/>
          <a:p>
            <a:pPr algn="ctr">
              <a:buClr>
                <a:schemeClr val="dk1"/>
              </a:buClr>
              <a:buSzPts val="1100"/>
            </a:pPr>
            <a:r>
              <a:rPr lang="es" sz="2533" b="1" dirty="0">
                <a:solidFill>
                  <a:srgbClr val="9EFFFF"/>
                </a:solidFill>
                <a:latin typeface="Inter" panose="02000503000000020004" pitchFamily="50" charset="0"/>
                <a:ea typeface="Inter" panose="02000503000000020004" pitchFamily="50" charset="0"/>
                <a:cs typeface="Inter" panose="02000503000000020004" pitchFamily="50" charset="0"/>
                <a:sym typeface="Google Sans"/>
              </a:rPr>
              <a:t>Eleuterio Flores</a:t>
            </a:r>
            <a:endParaRPr sz="2400" b="1" dirty="0">
              <a:solidFill>
                <a:srgbClr val="9EFFFF"/>
              </a:solidFill>
              <a:latin typeface="Inter" panose="02000503000000020004" pitchFamily="50" charset="0"/>
              <a:ea typeface="Inter" panose="02000503000000020004" pitchFamily="50" charset="0"/>
              <a:cs typeface="Inter" panose="02000503000000020004" pitchFamily="50" charset="0"/>
              <a:sym typeface="Google Sans"/>
            </a:endParaRPr>
          </a:p>
        </p:txBody>
      </p:sp>
      <p:sp>
        <p:nvSpPr>
          <p:cNvPr id="58" name="Google Shape;58;p13"/>
          <p:cNvSpPr txBox="1"/>
          <p:nvPr/>
        </p:nvSpPr>
        <p:spPr>
          <a:xfrm>
            <a:off x="3554900" y="615100"/>
            <a:ext cx="8244000" cy="900000"/>
          </a:xfrm>
          <a:prstGeom prst="rect">
            <a:avLst/>
          </a:prstGeom>
          <a:noFill/>
          <a:ln>
            <a:noFill/>
          </a:ln>
        </p:spPr>
        <p:txBody>
          <a:bodyPr spcFirstLastPara="1" wrap="square" lIns="121900" tIns="121900" rIns="121900" bIns="121900" rtlCol="0" anchor="ctr" anchorCtr="0">
            <a:noAutofit/>
          </a:bodyPr>
          <a:lstStyle/>
          <a:p>
            <a:pPr algn="ctr">
              <a:buClr>
                <a:srgbClr val="000000"/>
              </a:buClr>
              <a:buSzPts val="1800"/>
            </a:pPr>
            <a:r>
              <a:rPr lang="es" sz="2400" i="1" dirty="0">
                <a:solidFill>
                  <a:schemeClr val="bg1"/>
                </a:solidFill>
                <a:latin typeface="Inter" panose="02000503000000020004" pitchFamily="50" charset="0"/>
                <a:ea typeface="Inter" panose="02000503000000020004" pitchFamily="50" charset="0"/>
                <a:cs typeface="Inter" panose="02000503000000020004" pitchFamily="50" charset="0"/>
                <a:sym typeface="Google Sans"/>
              </a:rPr>
              <a:t>“Cada dia vivido es como escribir una nueva pagina en una historia, la gente cambia y los tiempos tambien" </a:t>
            </a:r>
            <a:endParaRPr sz="2400" i="1" dirty="0">
              <a:solidFill>
                <a:schemeClr val="bg1"/>
              </a:solidFill>
              <a:latin typeface="Inter" panose="02000503000000020004" pitchFamily="50" charset="0"/>
              <a:ea typeface="Inter" panose="02000503000000020004" pitchFamily="50" charset="0"/>
              <a:cs typeface="Inter" panose="02000503000000020004" pitchFamily="50" charset="0"/>
              <a:sym typeface="Google Sans"/>
            </a:endParaRPr>
          </a:p>
        </p:txBody>
      </p:sp>
      <p:sp>
        <p:nvSpPr>
          <p:cNvPr id="59" name="Google Shape;59;p13"/>
          <p:cNvSpPr txBox="1"/>
          <p:nvPr/>
        </p:nvSpPr>
        <p:spPr>
          <a:xfrm>
            <a:off x="3716900" y="1782385"/>
            <a:ext cx="3721250" cy="2156568"/>
          </a:xfrm>
          <a:prstGeom prst="rect">
            <a:avLst/>
          </a:prstGeom>
          <a:noFill/>
          <a:ln>
            <a:solidFill>
              <a:srgbClr val="787878"/>
            </a:solidFill>
          </a:ln>
        </p:spPr>
        <p:txBody>
          <a:bodyPr spcFirstLastPara="1" wrap="square" lIns="121900" tIns="121900" rIns="121900" bIns="121900" rtlCol="0" anchor="t" anchorCtr="0">
            <a:noAutofit/>
          </a:bodyPr>
          <a:lstStyle/>
          <a:p>
            <a:pPr>
              <a:buClr>
                <a:srgbClr val="000000"/>
              </a:buClr>
              <a:buSzPts val="1900"/>
            </a:pPr>
            <a:r>
              <a:rPr lang="es" sz="2533" b="1" dirty="0">
                <a:solidFill>
                  <a:srgbClr val="3CF73C"/>
                </a:solidFill>
                <a:latin typeface="Inter" panose="02000503000000020004" pitchFamily="50" charset="0"/>
                <a:ea typeface="Inter" panose="02000503000000020004" pitchFamily="50" charset="0"/>
                <a:cs typeface="Inter" panose="02000503000000020004" pitchFamily="50" charset="0"/>
                <a:sym typeface="Google Sans"/>
              </a:rPr>
              <a:t>Objetivos</a:t>
            </a:r>
            <a:r>
              <a:rPr lang="es" sz="2400" dirty="0">
                <a:solidFill>
                  <a:schemeClr val="bg1"/>
                </a:solidFill>
                <a:latin typeface="Inter" panose="02000503000000020004" pitchFamily="50" charset="0"/>
                <a:ea typeface="Inter" panose="02000503000000020004" pitchFamily="50" charset="0"/>
                <a:cs typeface="Inter" panose="02000503000000020004" pitchFamily="50" charset="0"/>
                <a:sym typeface="Google Sans"/>
              </a:rPr>
              <a:t> </a:t>
            </a:r>
          </a:p>
          <a:p>
            <a:pPr marL="529162" indent="-342900">
              <a:buClr>
                <a:schemeClr val="bg1"/>
              </a:buClr>
              <a:buSzPts val="1400"/>
              <a:buFont typeface="Arial" panose="020B0604020202020204" pitchFamily="34" charset="0"/>
              <a:buChar char="•"/>
            </a:pPr>
            <a:r>
              <a:rPr lang="es-MX" sz="2000" dirty="0">
                <a:solidFill>
                  <a:schemeClr val="bg1"/>
                </a:solidFill>
                <a:latin typeface="Inter" panose="02000503000000020004" pitchFamily="50" charset="0"/>
                <a:ea typeface="Inter" panose="02000503000000020004" pitchFamily="50" charset="0"/>
                <a:cs typeface="Inter" panose="02000503000000020004" pitchFamily="50" charset="0"/>
                <a:sym typeface="Google Sans"/>
              </a:rPr>
              <a:t>Disfrutar con amigos en un lugar animado</a:t>
            </a:r>
          </a:p>
          <a:p>
            <a:pPr marL="529162" indent="-342900">
              <a:buClr>
                <a:schemeClr val="bg1"/>
              </a:buClr>
              <a:buSzPts val="1400"/>
              <a:buFont typeface="Arial" panose="020B0604020202020204" pitchFamily="34" charset="0"/>
              <a:buChar char="•"/>
            </a:pPr>
            <a:r>
              <a:rPr lang="es-MX" sz="2000" dirty="0">
                <a:solidFill>
                  <a:schemeClr val="bg1"/>
                </a:solidFill>
                <a:latin typeface="Inter" panose="02000503000000020004" pitchFamily="50" charset="0"/>
                <a:ea typeface="Inter" panose="02000503000000020004" pitchFamily="50" charset="0"/>
                <a:cs typeface="Inter" panose="02000503000000020004" pitchFamily="50" charset="0"/>
                <a:sym typeface="Google Sans"/>
              </a:rPr>
              <a:t>Visualizar online un catalogo o promociones</a:t>
            </a:r>
          </a:p>
          <a:p>
            <a:pPr marL="609585" indent="-423323">
              <a:buClr>
                <a:srgbClr val="000000"/>
              </a:buClr>
              <a:buSzPts val="1400"/>
              <a:buFont typeface="Google Sans"/>
              <a:buChar char="●"/>
            </a:pPr>
            <a:endParaRPr lang="es-MX" sz="1867" dirty="0">
              <a:solidFill>
                <a:schemeClr val="bg1"/>
              </a:solidFill>
              <a:latin typeface="Inter" panose="02000503000000020004" pitchFamily="50" charset="0"/>
              <a:ea typeface="Inter" panose="02000503000000020004" pitchFamily="50" charset="0"/>
              <a:cs typeface="Inter" panose="02000503000000020004" pitchFamily="50" charset="0"/>
              <a:sym typeface="Google Sans"/>
            </a:endParaRPr>
          </a:p>
        </p:txBody>
      </p:sp>
      <p:sp>
        <p:nvSpPr>
          <p:cNvPr id="60" name="Google Shape;60;p13"/>
          <p:cNvSpPr txBox="1"/>
          <p:nvPr/>
        </p:nvSpPr>
        <p:spPr>
          <a:xfrm>
            <a:off x="7600150" y="1782385"/>
            <a:ext cx="4198750" cy="2156568"/>
          </a:xfrm>
          <a:prstGeom prst="rect">
            <a:avLst/>
          </a:prstGeom>
          <a:noFill/>
          <a:ln>
            <a:solidFill>
              <a:srgbClr val="787878"/>
            </a:solidFill>
          </a:ln>
        </p:spPr>
        <p:txBody>
          <a:bodyPr spcFirstLastPara="1" wrap="square" lIns="121900" tIns="121900" rIns="121900" bIns="121900" rtlCol="0" anchor="t" anchorCtr="0">
            <a:noAutofit/>
          </a:bodyPr>
          <a:lstStyle/>
          <a:p>
            <a:pPr>
              <a:buClr>
                <a:schemeClr val="dk1"/>
              </a:buClr>
              <a:buSzPts val="1100"/>
            </a:pPr>
            <a:r>
              <a:rPr lang="es" sz="2533" b="1" dirty="0">
                <a:solidFill>
                  <a:srgbClr val="FF9696"/>
                </a:solidFill>
                <a:latin typeface="Inter" panose="02000503000000020004" pitchFamily="50" charset="0"/>
                <a:ea typeface="Inter" panose="02000503000000020004" pitchFamily="50" charset="0"/>
                <a:cs typeface="Inter" panose="02000503000000020004" pitchFamily="50" charset="0"/>
                <a:sym typeface="Google Sans"/>
              </a:rPr>
              <a:t>Frustraciones</a:t>
            </a:r>
            <a:r>
              <a:rPr lang="es" sz="2400" b="1" dirty="0">
                <a:solidFill>
                  <a:schemeClr val="bg1"/>
                </a:solidFill>
                <a:latin typeface="Inter" panose="02000503000000020004" pitchFamily="50" charset="0"/>
                <a:ea typeface="Inter" panose="02000503000000020004" pitchFamily="50" charset="0"/>
                <a:cs typeface="Inter" panose="02000503000000020004" pitchFamily="50" charset="0"/>
                <a:sym typeface="Google Sans"/>
              </a:rPr>
              <a:t> </a:t>
            </a:r>
            <a:endParaRPr sz="2400" b="1" dirty="0">
              <a:solidFill>
                <a:schemeClr val="bg1"/>
              </a:solidFill>
              <a:latin typeface="Inter" panose="02000503000000020004" pitchFamily="50" charset="0"/>
              <a:ea typeface="Inter" panose="02000503000000020004" pitchFamily="50" charset="0"/>
              <a:cs typeface="Inter" panose="02000503000000020004" pitchFamily="50" charset="0"/>
              <a:sym typeface="Google Sans"/>
            </a:endParaRPr>
          </a:p>
          <a:p>
            <a:pPr marL="529162" indent="-342900">
              <a:buClr>
                <a:schemeClr val="bg1"/>
              </a:buClr>
              <a:buSzPts val="1400"/>
              <a:buFont typeface="Arial" panose="020B0604020202020204" pitchFamily="34" charset="0"/>
              <a:buChar char="•"/>
            </a:pPr>
            <a:r>
              <a:rPr lang="es-MX" sz="2000" dirty="0">
                <a:solidFill>
                  <a:schemeClr val="bg1"/>
                </a:solidFill>
                <a:latin typeface="Inter" panose="02000503000000020004" pitchFamily="50" charset="0"/>
                <a:ea typeface="Inter" panose="02000503000000020004" pitchFamily="50" charset="0"/>
                <a:cs typeface="Inter" panose="02000503000000020004" pitchFamily="50" charset="0"/>
                <a:sym typeface="Google Sans"/>
              </a:rPr>
              <a:t>La atencion al cliente es lenta</a:t>
            </a:r>
          </a:p>
          <a:p>
            <a:pPr marL="529162" indent="-342900">
              <a:buClr>
                <a:schemeClr val="bg1"/>
              </a:buClr>
              <a:buSzPts val="1400"/>
              <a:buFont typeface="Arial" panose="020B0604020202020204" pitchFamily="34" charset="0"/>
              <a:buChar char="•"/>
            </a:pPr>
            <a:r>
              <a:rPr lang="es-MX" sz="2000" dirty="0">
                <a:solidFill>
                  <a:schemeClr val="bg1"/>
                </a:solidFill>
                <a:latin typeface="Inter" panose="02000503000000020004" pitchFamily="50" charset="0"/>
                <a:ea typeface="Inter" panose="02000503000000020004" pitchFamily="50" charset="0"/>
                <a:cs typeface="Inter" panose="02000503000000020004" pitchFamily="50" charset="0"/>
                <a:sym typeface="Google Sans"/>
              </a:rPr>
              <a:t>Hay veces que hay mucha gente o la musica esta muy alta</a:t>
            </a:r>
          </a:p>
        </p:txBody>
      </p:sp>
      <p:sp>
        <p:nvSpPr>
          <p:cNvPr id="61" name="Google Shape;61;p13"/>
          <p:cNvSpPr txBox="1"/>
          <p:nvPr/>
        </p:nvSpPr>
        <p:spPr>
          <a:xfrm>
            <a:off x="448100" y="4307725"/>
            <a:ext cx="11350800" cy="1547778"/>
          </a:xfrm>
          <a:prstGeom prst="rect">
            <a:avLst/>
          </a:prstGeom>
          <a:solidFill>
            <a:schemeClr val="accent2"/>
          </a:solidFill>
          <a:ln w="28575" cap="flat" cmpd="sng">
            <a:noFill/>
            <a:prstDash val="solid"/>
            <a:round/>
            <a:headEnd type="none" w="sm" len="sm"/>
            <a:tailEnd type="none" w="sm" len="sm"/>
          </a:ln>
        </p:spPr>
        <p:txBody>
          <a:bodyPr spcFirstLastPara="1" wrap="square" lIns="121900" tIns="121900" rIns="121900" bIns="121900" rtlCol="0" anchor="t" anchorCtr="0">
            <a:noAutofit/>
          </a:bodyPr>
          <a:lstStyle/>
          <a:p>
            <a:pPr>
              <a:buClr>
                <a:srgbClr val="000000"/>
              </a:buClr>
              <a:buSzPts val="1400"/>
            </a:pPr>
            <a:r>
              <a:rPr lang="es" sz="2000" dirty="0">
                <a:solidFill>
                  <a:schemeClr val="bg1"/>
                </a:solidFill>
                <a:latin typeface="Inter" panose="02000503000000020004" pitchFamily="50" charset="0"/>
                <a:ea typeface="Inter" panose="02000503000000020004" pitchFamily="50" charset="0"/>
                <a:cs typeface="Inter" panose="02000503000000020004" pitchFamily="50" charset="0"/>
                <a:sym typeface="Google Sans"/>
              </a:rPr>
              <a:t>Ha trabajado con construccion desde muy joven para salir adelante, se ha divorciado 3 veces y sus dias libres va a conversar con amigos en la cerveceria o se queda en casa. </a:t>
            </a:r>
          </a:p>
          <a:p>
            <a:pPr>
              <a:buClr>
                <a:srgbClr val="000000"/>
              </a:buClr>
              <a:buSzPts val="1400"/>
            </a:pPr>
            <a:r>
              <a:rPr lang="es-MX" sz="2000" dirty="0">
                <a:solidFill>
                  <a:schemeClr val="bg1"/>
                </a:solidFill>
                <a:latin typeface="Inter" panose="02000503000000020004" pitchFamily="50" charset="0"/>
                <a:ea typeface="Inter" panose="02000503000000020004" pitchFamily="50" charset="0"/>
                <a:cs typeface="Inter" panose="02000503000000020004" pitchFamily="50" charset="0"/>
                <a:sym typeface="Google Sans"/>
              </a:rPr>
              <a:t>Empieza a perder audición asi que se cuestiona en ir a la cervecería donde hay mucho ruido, para hablar o pedir algo tiene que hacerlo en voz alta ya casi gritando.</a:t>
            </a:r>
            <a:endParaRPr sz="2000" dirty="0">
              <a:solidFill>
                <a:schemeClr val="bg1"/>
              </a:solidFill>
              <a:latin typeface="Inter" panose="02000503000000020004" pitchFamily="50" charset="0"/>
              <a:ea typeface="Inter" panose="02000503000000020004" pitchFamily="50" charset="0"/>
              <a:cs typeface="Inter" panose="02000503000000020004" pitchFamily="50" charset="0"/>
              <a:sym typeface="Google Sans"/>
            </a:endParaRPr>
          </a:p>
        </p:txBody>
      </p:sp>
      <p:pic>
        <p:nvPicPr>
          <p:cNvPr id="2" name="Imagen 1">
            <a:extLst>
              <a:ext uri="{FF2B5EF4-FFF2-40B4-BE49-F238E27FC236}">
                <a16:creationId xmlns:a16="http://schemas.microsoft.com/office/drawing/2014/main" id="{1F1D00DB-1145-A898-F9D9-88BF081389EA}"/>
              </a:ext>
            </a:extLst>
          </p:cNvPr>
          <p:cNvPicPr>
            <a:picLocks noChangeAspect="1"/>
          </p:cNvPicPr>
          <p:nvPr/>
        </p:nvPicPr>
        <p:blipFill rotWithShape="1">
          <a:blip r:embed="rId3"/>
          <a:srcRect l="39198"/>
          <a:stretch/>
        </p:blipFill>
        <p:spPr>
          <a:xfrm>
            <a:off x="443317" y="615100"/>
            <a:ext cx="2880000" cy="2849913"/>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5" name="Google Shape;55;p13"/>
          <p:cNvSpPr txBox="1"/>
          <p:nvPr/>
        </p:nvSpPr>
        <p:spPr>
          <a:xfrm>
            <a:off x="446900" y="4029893"/>
            <a:ext cx="2880000" cy="628000"/>
          </a:xfrm>
          <a:prstGeom prst="rect">
            <a:avLst/>
          </a:prstGeom>
          <a:noFill/>
          <a:ln>
            <a:noFill/>
          </a:ln>
        </p:spPr>
        <p:txBody>
          <a:bodyPr spcFirstLastPara="1" wrap="square" lIns="121900" tIns="121900" rIns="121900" bIns="121900" rtlCol="0" anchor="t" anchorCtr="0">
            <a:noAutofit/>
          </a:bodyPr>
          <a:lstStyle/>
          <a:p>
            <a:pPr algn="ctr">
              <a:buClr>
                <a:schemeClr val="dk1"/>
              </a:buClr>
              <a:buSzPts val="1100"/>
            </a:pPr>
            <a:r>
              <a:rPr lang="es-MX" sz="2400" b="1" dirty="0">
                <a:solidFill>
                  <a:srgbClr val="9EFFFF"/>
                </a:solidFill>
                <a:latin typeface="Inter" panose="02000503000000020004" pitchFamily="50" charset="0"/>
                <a:ea typeface="Inter" panose="02000503000000020004" pitchFamily="50" charset="0"/>
                <a:cs typeface="Inter" panose="02000503000000020004" pitchFamily="50" charset="0"/>
                <a:sym typeface="Google Sans"/>
              </a:rPr>
              <a:t>Christine Álvarez</a:t>
            </a:r>
            <a:endParaRPr sz="2400" b="1" dirty="0">
              <a:solidFill>
                <a:srgbClr val="9EFFFF"/>
              </a:solidFill>
              <a:latin typeface="Inter" panose="02000503000000020004" pitchFamily="50" charset="0"/>
              <a:ea typeface="Inter" panose="02000503000000020004" pitchFamily="50" charset="0"/>
              <a:cs typeface="Inter" panose="02000503000000020004" pitchFamily="50" charset="0"/>
              <a:sym typeface="Google Sans"/>
            </a:endParaRPr>
          </a:p>
        </p:txBody>
      </p:sp>
      <p:sp>
        <p:nvSpPr>
          <p:cNvPr id="58" name="Google Shape;58;p13"/>
          <p:cNvSpPr txBox="1"/>
          <p:nvPr/>
        </p:nvSpPr>
        <p:spPr>
          <a:xfrm>
            <a:off x="3554900" y="615611"/>
            <a:ext cx="8244000" cy="900000"/>
          </a:xfrm>
          <a:prstGeom prst="rect">
            <a:avLst/>
          </a:prstGeom>
          <a:noFill/>
          <a:ln>
            <a:noFill/>
          </a:ln>
        </p:spPr>
        <p:txBody>
          <a:bodyPr spcFirstLastPara="1" wrap="square" lIns="121900" tIns="121900" rIns="121900" bIns="121900" rtlCol="0" anchor="ctr" anchorCtr="0">
            <a:noAutofit/>
          </a:bodyPr>
          <a:lstStyle/>
          <a:p>
            <a:pPr algn="ctr">
              <a:buClr>
                <a:srgbClr val="000000"/>
              </a:buClr>
              <a:buSzPts val="1800"/>
            </a:pPr>
            <a:r>
              <a:rPr lang="es" sz="2400" i="1" dirty="0">
                <a:solidFill>
                  <a:schemeClr val="bg1"/>
                </a:solidFill>
                <a:latin typeface="Inter" panose="02000503000000020004" pitchFamily="50" charset="0"/>
                <a:ea typeface="Inter" panose="02000503000000020004" pitchFamily="50" charset="0"/>
                <a:cs typeface="Inter" panose="02000503000000020004" pitchFamily="50" charset="0"/>
                <a:sym typeface="Google Sans"/>
              </a:rPr>
              <a:t>“Tengo grandes expectativas y </a:t>
            </a:r>
            <a:r>
              <a:rPr lang="es-MX" sz="2400" i="1" dirty="0">
                <a:solidFill>
                  <a:schemeClr val="bg1"/>
                </a:solidFill>
                <a:latin typeface="Inter" panose="02000503000000020004" pitchFamily="50" charset="0"/>
                <a:ea typeface="Inter" panose="02000503000000020004" pitchFamily="50" charset="0"/>
                <a:cs typeface="Inter" panose="02000503000000020004" pitchFamily="50" charset="0"/>
                <a:sym typeface="Google Sans"/>
              </a:rPr>
              <a:t>aspiraciones a futuro, no me cabe duda de que hay todo un futuro lleno de vida esperándome</a:t>
            </a:r>
            <a:r>
              <a:rPr lang="es" sz="2400" i="1" dirty="0">
                <a:solidFill>
                  <a:schemeClr val="bg1"/>
                </a:solidFill>
                <a:latin typeface="Inter" panose="02000503000000020004" pitchFamily="50" charset="0"/>
                <a:ea typeface="Inter" panose="02000503000000020004" pitchFamily="50" charset="0"/>
                <a:cs typeface="Inter" panose="02000503000000020004" pitchFamily="50" charset="0"/>
                <a:sym typeface="Google Sans"/>
              </a:rPr>
              <a:t>" </a:t>
            </a:r>
            <a:endParaRPr sz="2400" i="1" dirty="0">
              <a:solidFill>
                <a:schemeClr val="bg1"/>
              </a:solidFill>
              <a:latin typeface="Inter" panose="02000503000000020004" pitchFamily="50" charset="0"/>
              <a:ea typeface="Inter" panose="02000503000000020004" pitchFamily="50" charset="0"/>
              <a:cs typeface="Inter" panose="02000503000000020004" pitchFamily="50" charset="0"/>
              <a:sym typeface="Google Sans"/>
            </a:endParaRPr>
          </a:p>
        </p:txBody>
      </p:sp>
      <p:sp>
        <p:nvSpPr>
          <p:cNvPr id="59" name="Google Shape;59;p13"/>
          <p:cNvSpPr txBox="1"/>
          <p:nvPr/>
        </p:nvSpPr>
        <p:spPr>
          <a:xfrm>
            <a:off x="3716900" y="1892104"/>
            <a:ext cx="3387285" cy="2426678"/>
          </a:xfrm>
          <a:prstGeom prst="rect">
            <a:avLst/>
          </a:prstGeom>
          <a:noFill/>
          <a:ln>
            <a:solidFill>
              <a:srgbClr val="787878"/>
            </a:solidFill>
          </a:ln>
        </p:spPr>
        <p:txBody>
          <a:bodyPr spcFirstLastPara="1" wrap="square" lIns="121900" tIns="121900" rIns="121900" bIns="121900" rtlCol="0" anchor="t" anchorCtr="0">
            <a:noAutofit/>
          </a:bodyPr>
          <a:lstStyle/>
          <a:p>
            <a:pPr>
              <a:buClr>
                <a:srgbClr val="000000"/>
              </a:buClr>
              <a:buSzPts val="1900"/>
            </a:pPr>
            <a:r>
              <a:rPr lang="es" sz="2533" b="1" dirty="0">
                <a:solidFill>
                  <a:srgbClr val="3CF73C"/>
                </a:solidFill>
                <a:latin typeface="Inter" panose="02000503000000020004" pitchFamily="50" charset="0"/>
                <a:ea typeface="Inter" panose="02000503000000020004" pitchFamily="50" charset="0"/>
                <a:cs typeface="Inter" panose="02000503000000020004" pitchFamily="50" charset="0"/>
                <a:sym typeface="Google Sans"/>
              </a:rPr>
              <a:t>Objetivos</a:t>
            </a:r>
            <a:r>
              <a:rPr lang="es" sz="2400" dirty="0">
                <a:solidFill>
                  <a:schemeClr val="bg1"/>
                </a:solidFill>
                <a:latin typeface="Inter" panose="02000503000000020004" pitchFamily="50" charset="0"/>
                <a:ea typeface="Inter" panose="02000503000000020004" pitchFamily="50" charset="0"/>
                <a:cs typeface="Inter" panose="02000503000000020004" pitchFamily="50" charset="0"/>
                <a:sym typeface="Google Sans"/>
              </a:rPr>
              <a:t> </a:t>
            </a:r>
            <a:endParaRPr sz="2400" dirty="0">
              <a:solidFill>
                <a:schemeClr val="bg1"/>
              </a:solidFill>
              <a:latin typeface="Inter" panose="02000503000000020004" pitchFamily="50" charset="0"/>
              <a:ea typeface="Inter" panose="02000503000000020004" pitchFamily="50" charset="0"/>
              <a:cs typeface="Inter" panose="02000503000000020004" pitchFamily="50" charset="0"/>
              <a:sym typeface="Google Sans"/>
            </a:endParaRPr>
          </a:p>
          <a:p>
            <a:pPr marL="457189" indent="-457189">
              <a:buFont typeface="Symbol" panose="05050102010706020507" pitchFamily="18" charset="2"/>
              <a:buChar char=""/>
            </a:pPr>
            <a:r>
              <a:rPr lang="es-MX" sz="2000" dirty="0">
                <a:solidFill>
                  <a:schemeClr val="bg1"/>
                </a:solidFill>
                <a:latin typeface="Inter" panose="02000503000000020004" pitchFamily="50" charset="0"/>
                <a:ea typeface="Inter" panose="02000503000000020004" pitchFamily="50" charset="0"/>
                <a:cs typeface="Inter" panose="02000503000000020004" pitchFamily="50" charset="0"/>
              </a:rPr>
              <a:t>Tener mayor protección adentro del lugar</a:t>
            </a:r>
          </a:p>
          <a:p>
            <a:pPr marL="457189" indent="-457189">
              <a:buFont typeface="Symbol" panose="05050102010706020507" pitchFamily="18" charset="2"/>
              <a:buChar char=""/>
            </a:pPr>
            <a:r>
              <a:rPr lang="es-MX" sz="2000" dirty="0">
                <a:solidFill>
                  <a:schemeClr val="bg1"/>
                </a:solidFill>
                <a:latin typeface="Inter" panose="02000503000000020004" pitchFamily="50" charset="0"/>
                <a:ea typeface="Inter" panose="02000503000000020004" pitchFamily="50" charset="0"/>
                <a:cs typeface="Inter" panose="02000503000000020004" pitchFamily="50" charset="0"/>
              </a:rPr>
              <a:t>Salir de la rutina junto a su pareja de vez en cuando</a:t>
            </a:r>
          </a:p>
        </p:txBody>
      </p:sp>
      <p:sp>
        <p:nvSpPr>
          <p:cNvPr id="60" name="Google Shape;60;p13"/>
          <p:cNvSpPr txBox="1"/>
          <p:nvPr/>
        </p:nvSpPr>
        <p:spPr>
          <a:xfrm>
            <a:off x="7266185" y="1892104"/>
            <a:ext cx="4532715" cy="2426678"/>
          </a:xfrm>
          <a:prstGeom prst="rect">
            <a:avLst/>
          </a:prstGeom>
          <a:noFill/>
          <a:ln>
            <a:solidFill>
              <a:srgbClr val="787878"/>
            </a:solidFill>
          </a:ln>
        </p:spPr>
        <p:txBody>
          <a:bodyPr spcFirstLastPara="1" wrap="square" lIns="121900" tIns="121900" rIns="121900" bIns="121900" rtlCol="0" anchor="t" anchorCtr="0">
            <a:noAutofit/>
          </a:bodyPr>
          <a:lstStyle/>
          <a:p>
            <a:pPr>
              <a:buClr>
                <a:schemeClr val="dk1"/>
              </a:buClr>
              <a:buSzPts val="1100"/>
            </a:pPr>
            <a:r>
              <a:rPr lang="es-MX" sz="2533" b="1" dirty="0">
                <a:solidFill>
                  <a:srgbClr val="FF9696"/>
                </a:solidFill>
                <a:latin typeface="Inter" panose="02000503000000020004" pitchFamily="50" charset="0"/>
                <a:ea typeface="Inter" panose="02000503000000020004" pitchFamily="50" charset="0"/>
                <a:cs typeface="Inter" panose="02000503000000020004" pitchFamily="50" charset="0"/>
                <a:sym typeface="Google Sans"/>
              </a:rPr>
              <a:t>Frustraciones</a:t>
            </a:r>
            <a:r>
              <a:rPr lang="es-MX" sz="2400" b="1" dirty="0">
                <a:solidFill>
                  <a:schemeClr val="bg1"/>
                </a:solidFill>
                <a:latin typeface="Inter" panose="02000503000000020004" pitchFamily="50" charset="0"/>
                <a:ea typeface="Inter" panose="02000503000000020004" pitchFamily="50" charset="0"/>
                <a:cs typeface="Inter" panose="02000503000000020004" pitchFamily="50" charset="0"/>
                <a:sym typeface="Google Sans"/>
              </a:rPr>
              <a:t> </a:t>
            </a:r>
          </a:p>
          <a:p>
            <a:pPr marL="457189" indent="-457189">
              <a:buSzPts val="1400"/>
              <a:buFont typeface="Symbol" panose="05050102010706020507" pitchFamily="18" charset="2"/>
              <a:buChar char=""/>
            </a:pPr>
            <a:r>
              <a:rPr lang="es-MX" sz="2000" dirty="0">
                <a:solidFill>
                  <a:schemeClr val="bg1"/>
                </a:solidFill>
                <a:latin typeface="Inter" panose="02000503000000020004" pitchFamily="50" charset="0"/>
                <a:ea typeface="Inter" panose="02000503000000020004" pitchFamily="50" charset="0"/>
                <a:cs typeface="Inter" panose="02000503000000020004" pitchFamily="50" charset="0"/>
                <a:sym typeface="Google Sans"/>
              </a:rPr>
              <a:t>Ver menores de edad bebiendo y mucho descontrol adentro de la cervecería</a:t>
            </a:r>
          </a:p>
          <a:p>
            <a:pPr marL="457189" indent="-457189">
              <a:buSzPts val="1400"/>
              <a:buFont typeface="Symbol" panose="05050102010706020507" pitchFamily="18" charset="2"/>
              <a:buChar char=""/>
            </a:pPr>
            <a:r>
              <a:rPr lang="es-MX" sz="2000" dirty="0">
                <a:solidFill>
                  <a:schemeClr val="bg1"/>
                </a:solidFill>
                <a:latin typeface="Inter" panose="02000503000000020004" pitchFamily="50" charset="0"/>
                <a:ea typeface="Inter" panose="02000503000000020004" pitchFamily="50" charset="0"/>
                <a:cs typeface="Inter" panose="02000503000000020004" pitchFamily="50" charset="0"/>
                <a:sym typeface="Google Sans"/>
              </a:rPr>
              <a:t>No poder tomarse su propio tiempo para pedir ya que es indecisa </a:t>
            </a:r>
          </a:p>
        </p:txBody>
      </p:sp>
      <p:sp>
        <p:nvSpPr>
          <p:cNvPr id="61" name="Google Shape;61;p13"/>
          <p:cNvSpPr txBox="1"/>
          <p:nvPr/>
        </p:nvSpPr>
        <p:spPr>
          <a:xfrm>
            <a:off x="446900" y="4730366"/>
            <a:ext cx="11352000" cy="1768907"/>
          </a:xfrm>
          <a:prstGeom prst="rect">
            <a:avLst/>
          </a:prstGeom>
          <a:solidFill>
            <a:schemeClr val="accent2"/>
          </a:solidFill>
          <a:ln w="28575" cap="flat" cmpd="sng">
            <a:noFill/>
            <a:prstDash val="solid"/>
            <a:round/>
            <a:headEnd type="none" w="sm" len="sm"/>
            <a:tailEnd type="none" w="sm" len="sm"/>
          </a:ln>
        </p:spPr>
        <p:txBody>
          <a:bodyPr spcFirstLastPara="1" wrap="square" lIns="121900" tIns="121900" rIns="121900" bIns="121900" rtlCol="0" anchor="t" anchorCtr="0">
            <a:noAutofit/>
          </a:bodyPr>
          <a:lstStyle/>
          <a:p>
            <a:pPr>
              <a:buClr>
                <a:srgbClr val="000000"/>
              </a:buClr>
              <a:buSzPts val="1400"/>
            </a:pPr>
            <a:r>
              <a:rPr lang="es" sz="2000" dirty="0">
                <a:solidFill>
                  <a:schemeClr val="bg1"/>
                </a:solidFill>
                <a:latin typeface="Inter" panose="02000503000000020004" pitchFamily="50" charset="0"/>
                <a:ea typeface="Inter" panose="02000503000000020004" pitchFamily="50" charset="0"/>
                <a:cs typeface="Inter" panose="02000503000000020004" pitchFamily="50" charset="0"/>
                <a:sym typeface="Google Sans"/>
              </a:rPr>
              <a:t>Recientemente se </a:t>
            </a:r>
            <a:r>
              <a:rPr lang="es-MX" sz="2000" dirty="0">
                <a:solidFill>
                  <a:schemeClr val="bg1"/>
                </a:solidFill>
                <a:latin typeface="Inter" panose="02000503000000020004" pitchFamily="50" charset="0"/>
                <a:ea typeface="Inter" panose="02000503000000020004" pitchFamily="50" charset="0"/>
                <a:cs typeface="Inter" panose="02000503000000020004" pitchFamily="50" charset="0"/>
                <a:sym typeface="Google Sans"/>
              </a:rPr>
              <a:t>mudó con su pareja a Mérida con la cual tenia una relación a distancia, cuando esta en casa hace la limpieza y cuando no, esta en el instituto. Su pareja y ella al menos 1 vez por semana salen a las cervecerías al aire libre para pasar el rato. </a:t>
            </a:r>
          </a:p>
          <a:p>
            <a:pPr>
              <a:buClr>
                <a:srgbClr val="000000"/>
              </a:buClr>
              <a:buSzPts val="1400"/>
            </a:pPr>
            <a:r>
              <a:rPr lang="es-MX" sz="2000" dirty="0">
                <a:solidFill>
                  <a:schemeClr val="bg1"/>
                </a:solidFill>
                <a:latin typeface="Inter" panose="02000503000000020004" pitchFamily="50" charset="0"/>
                <a:ea typeface="Inter" panose="02000503000000020004" pitchFamily="50" charset="0"/>
                <a:cs typeface="Inter" panose="02000503000000020004" pitchFamily="50" charset="0"/>
                <a:sym typeface="Google Sans"/>
              </a:rPr>
              <a:t>Como no conoce muchas personas y tiene un acento diferente al local entonces su novio siempre pide por ella.</a:t>
            </a:r>
          </a:p>
        </p:txBody>
      </p:sp>
      <p:pic>
        <p:nvPicPr>
          <p:cNvPr id="2" name="Picture 2" descr="Free Woman In Yellow Jacket Holding Books Stock Photo">
            <a:extLst>
              <a:ext uri="{FF2B5EF4-FFF2-40B4-BE49-F238E27FC236}">
                <a16:creationId xmlns:a16="http://schemas.microsoft.com/office/drawing/2014/main" id="{4D8F014C-8141-29E6-1917-900B84208BC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2630" t="19693" r="27259" b="8969"/>
          <a:stretch/>
        </p:blipFill>
        <p:spPr bwMode="auto">
          <a:xfrm>
            <a:off x="446900" y="615100"/>
            <a:ext cx="2880000" cy="34147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74563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a 1">
            <a:extLst>
              <a:ext uri="{FF2B5EF4-FFF2-40B4-BE49-F238E27FC236}">
                <a16:creationId xmlns:a16="http://schemas.microsoft.com/office/drawing/2014/main" id="{34B23DE0-D4A0-268E-1CB6-1EADF1CC5128}"/>
              </a:ext>
            </a:extLst>
          </p:cNvPr>
          <p:cNvGraphicFramePr/>
          <p:nvPr>
            <p:extLst>
              <p:ext uri="{D42A27DB-BD31-4B8C-83A1-F6EECF244321}">
                <p14:modId xmlns:p14="http://schemas.microsoft.com/office/powerpoint/2010/main" val="2265994575"/>
              </p:ext>
            </p:extLst>
          </p:nvPr>
        </p:nvGraphicFramePr>
        <p:xfrm>
          <a:off x="278780" y="267629"/>
          <a:ext cx="11608420" cy="62892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67369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a 1">
            <a:extLst>
              <a:ext uri="{FF2B5EF4-FFF2-40B4-BE49-F238E27FC236}">
                <a16:creationId xmlns:a16="http://schemas.microsoft.com/office/drawing/2014/main" id="{6A5DFEC0-7582-1F52-36B4-28056945ADE8}"/>
              </a:ext>
            </a:extLst>
          </p:cNvPr>
          <p:cNvGraphicFramePr/>
          <p:nvPr>
            <p:extLst>
              <p:ext uri="{D42A27DB-BD31-4B8C-83A1-F6EECF244321}">
                <p14:modId xmlns:p14="http://schemas.microsoft.com/office/powerpoint/2010/main" val="4147823014"/>
              </p:ext>
            </p:extLst>
          </p:nvPr>
        </p:nvGraphicFramePr>
        <p:xfrm>
          <a:off x="181707" y="2371241"/>
          <a:ext cx="11828585" cy="20709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014213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n 7">
            <a:extLst>
              <a:ext uri="{FF2B5EF4-FFF2-40B4-BE49-F238E27FC236}">
                <a16:creationId xmlns:a16="http://schemas.microsoft.com/office/drawing/2014/main" id="{63639ACA-67CB-DEDD-A27F-74F11A8043B3}"/>
              </a:ext>
            </a:extLst>
          </p:cNvPr>
          <p:cNvPicPr>
            <a:picLocks noChangeAspect="1"/>
          </p:cNvPicPr>
          <p:nvPr/>
        </p:nvPicPr>
        <p:blipFill rotWithShape="1">
          <a:blip r:embed="rId2">
            <a:extLst>
              <a:ext uri="{28A0092B-C50C-407E-A947-70E740481C1C}">
                <a14:useLocalDpi xmlns:a14="http://schemas.microsoft.com/office/drawing/2010/main" val="0"/>
              </a:ext>
            </a:extLst>
          </a:blip>
          <a:srcRect b="8274"/>
          <a:stretch/>
        </p:blipFill>
        <p:spPr>
          <a:xfrm>
            <a:off x="-1136322" y="-1625990"/>
            <a:ext cx="2344831" cy="6290602"/>
          </a:xfrm>
          <a:prstGeom prst="rect">
            <a:avLst/>
          </a:prstGeom>
          <a:scene3d>
            <a:camera prst="isometricTopUp"/>
            <a:lightRig rig="threePt" dir="t"/>
          </a:scene3d>
        </p:spPr>
      </p:pic>
      <p:pic>
        <p:nvPicPr>
          <p:cNvPr id="10" name="Imagen 9">
            <a:extLst>
              <a:ext uri="{FF2B5EF4-FFF2-40B4-BE49-F238E27FC236}">
                <a16:creationId xmlns:a16="http://schemas.microsoft.com/office/drawing/2014/main" id="{A4A682F6-9B34-17CC-DC5A-DE9FB82D6C73}"/>
              </a:ext>
            </a:extLst>
          </p:cNvPr>
          <p:cNvPicPr>
            <a:picLocks noChangeAspect="1"/>
          </p:cNvPicPr>
          <p:nvPr/>
        </p:nvPicPr>
        <p:blipFill rotWithShape="1">
          <a:blip r:embed="rId3">
            <a:extLst>
              <a:ext uri="{28A0092B-C50C-407E-A947-70E740481C1C}">
                <a14:useLocalDpi xmlns:a14="http://schemas.microsoft.com/office/drawing/2010/main" val="0"/>
              </a:ext>
            </a:extLst>
          </a:blip>
          <a:srcRect b="18769"/>
          <a:stretch/>
        </p:blipFill>
        <p:spPr>
          <a:xfrm>
            <a:off x="1909719" y="1188704"/>
            <a:ext cx="5970445" cy="5887346"/>
          </a:xfrm>
          <a:prstGeom prst="rect">
            <a:avLst/>
          </a:prstGeom>
          <a:scene3d>
            <a:camera prst="isometricTopUp"/>
            <a:lightRig rig="threePt" dir="t"/>
          </a:scene3d>
        </p:spPr>
      </p:pic>
      <p:pic>
        <p:nvPicPr>
          <p:cNvPr id="12" name="Imagen 11">
            <a:extLst>
              <a:ext uri="{FF2B5EF4-FFF2-40B4-BE49-F238E27FC236}">
                <a16:creationId xmlns:a16="http://schemas.microsoft.com/office/drawing/2014/main" id="{71D12D32-E164-E0AE-51E0-959CA3DD25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64827" y="-2050366"/>
            <a:ext cx="7327412" cy="6858000"/>
          </a:xfrm>
          <a:prstGeom prst="rect">
            <a:avLst/>
          </a:prstGeom>
          <a:scene3d>
            <a:camera prst="isometricTopUp"/>
            <a:lightRig rig="threePt" dir="t"/>
          </a:scene3d>
        </p:spPr>
      </p:pic>
      <p:pic>
        <p:nvPicPr>
          <p:cNvPr id="16" name="Imagen 15">
            <a:extLst>
              <a:ext uri="{FF2B5EF4-FFF2-40B4-BE49-F238E27FC236}">
                <a16:creationId xmlns:a16="http://schemas.microsoft.com/office/drawing/2014/main" id="{2D0746B3-317C-37B2-EED1-7D4B262BAE1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372185" y="2171115"/>
            <a:ext cx="3429000" cy="6477000"/>
          </a:xfrm>
          <a:prstGeom prst="rect">
            <a:avLst/>
          </a:prstGeom>
          <a:scene3d>
            <a:camera prst="isometricTopUp"/>
            <a:lightRig rig="threePt" dir="t"/>
          </a:scene3d>
        </p:spPr>
      </p:pic>
      <p:pic>
        <p:nvPicPr>
          <p:cNvPr id="18" name="Imagen 17">
            <a:extLst>
              <a:ext uri="{FF2B5EF4-FFF2-40B4-BE49-F238E27FC236}">
                <a16:creationId xmlns:a16="http://schemas.microsoft.com/office/drawing/2014/main" id="{F78A885F-C821-A0C2-1A10-65AC1AD5A6B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3217" y="2798867"/>
            <a:ext cx="2473004" cy="6858000"/>
          </a:xfrm>
          <a:prstGeom prst="rect">
            <a:avLst/>
          </a:prstGeom>
          <a:scene3d>
            <a:camera prst="isometricTopUp"/>
            <a:lightRig rig="threePt" dir="t"/>
          </a:scene3d>
        </p:spPr>
      </p:pic>
      <p:pic>
        <p:nvPicPr>
          <p:cNvPr id="22" name="Imagen 21">
            <a:extLst>
              <a:ext uri="{FF2B5EF4-FFF2-40B4-BE49-F238E27FC236}">
                <a16:creationId xmlns:a16="http://schemas.microsoft.com/office/drawing/2014/main" id="{A49B4DA7-BA77-6CDD-C582-95E43F3D9B5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097014" y="3154094"/>
            <a:ext cx="4094986" cy="6858000"/>
          </a:xfrm>
          <a:prstGeom prst="rect">
            <a:avLst/>
          </a:prstGeom>
          <a:scene3d>
            <a:camera prst="isometricTopUp"/>
            <a:lightRig rig="threePt" dir="t"/>
          </a:scene3d>
        </p:spPr>
      </p:pic>
      <p:pic>
        <p:nvPicPr>
          <p:cNvPr id="24" name="Imagen 23">
            <a:extLst>
              <a:ext uri="{FF2B5EF4-FFF2-40B4-BE49-F238E27FC236}">
                <a16:creationId xmlns:a16="http://schemas.microsoft.com/office/drawing/2014/main" id="{A5B66AC3-7ACB-A386-85AB-88D11E7D7631}"/>
              </a:ext>
            </a:extLst>
          </p:cNvPr>
          <p:cNvPicPr>
            <a:picLocks noChangeAspect="1"/>
          </p:cNvPicPr>
          <p:nvPr/>
        </p:nvPicPr>
        <p:blipFill rotWithShape="1">
          <a:blip r:embed="rId8">
            <a:extLst>
              <a:ext uri="{28A0092B-C50C-407E-A947-70E740481C1C}">
                <a14:useLocalDpi xmlns:a14="http://schemas.microsoft.com/office/drawing/2010/main" val="0"/>
              </a:ext>
            </a:extLst>
          </a:blip>
          <a:srcRect b="53735"/>
          <a:stretch/>
        </p:blipFill>
        <p:spPr>
          <a:xfrm>
            <a:off x="3683906" y="-1456592"/>
            <a:ext cx="1571974" cy="3172851"/>
          </a:xfrm>
          <a:prstGeom prst="rect">
            <a:avLst/>
          </a:prstGeom>
          <a:scene3d>
            <a:camera prst="isometricTopUp"/>
            <a:lightRig rig="threePt" dir="t"/>
          </a:scene3d>
        </p:spPr>
      </p:pic>
      <p:pic>
        <p:nvPicPr>
          <p:cNvPr id="25" name="Imagen 24">
            <a:extLst>
              <a:ext uri="{FF2B5EF4-FFF2-40B4-BE49-F238E27FC236}">
                <a16:creationId xmlns:a16="http://schemas.microsoft.com/office/drawing/2014/main" id="{B3686B23-40DC-0B5C-8C5D-B219CFC3D9B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31087" y="-3148819"/>
            <a:ext cx="1571974" cy="6858000"/>
          </a:xfrm>
          <a:prstGeom prst="rect">
            <a:avLst/>
          </a:prstGeom>
          <a:scene3d>
            <a:camera prst="isometricTopUp"/>
            <a:lightRig rig="threePt" dir="t"/>
          </a:scene3d>
        </p:spPr>
      </p:pic>
    </p:spTree>
    <p:extLst>
      <p:ext uri="{BB962C8B-B14F-4D97-AF65-F5344CB8AC3E}">
        <p14:creationId xmlns:p14="http://schemas.microsoft.com/office/powerpoint/2010/main" val="33350843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agen 20">
            <a:extLst>
              <a:ext uri="{FF2B5EF4-FFF2-40B4-BE49-F238E27FC236}">
                <a16:creationId xmlns:a16="http://schemas.microsoft.com/office/drawing/2014/main" id="{02F91587-5FFA-5F1A-B49A-0D0AF3828C84}"/>
              </a:ext>
            </a:extLst>
          </p:cNvPr>
          <p:cNvPicPr>
            <a:picLocks noChangeAspect="1"/>
          </p:cNvPicPr>
          <p:nvPr/>
        </p:nvPicPr>
        <p:blipFill>
          <a:blip r:embed="rId2"/>
          <a:stretch>
            <a:fillRect/>
          </a:stretch>
        </p:blipFill>
        <p:spPr>
          <a:xfrm>
            <a:off x="-2130329" y="2911783"/>
            <a:ext cx="5255430" cy="3871604"/>
          </a:xfrm>
          <a:prstGeom prst="rect">
            <a:avLst/>
          </a:prstGeom>
          <a:scene3d>
            <a:camera prst="orthographicFront">
              <a:rot lat="1800000" lon="1800000" rev="1800000"/>
            </a:camera>
            <a:lightRig rig="threePt" dir="t"/>
          </a:scene3d>
        </p:spPr>
      </p:pic>
      <p:pic>
        <p:nvPicPr>
          <p:cNvPr id="25" name="Imagen 24">
            <a:extLst>
              <a:ext uri="{FF2B5EF4-FFF2-40B4-BE49-F238E27FC236}">
                <a16:creationId xmlns:a16="http://schemas.microsoft.com/office/drawing/2014/main" id="{9E780711-8AC3-2370-E44B-8348443C4816}"/>
              </a:ext>
            </a:extLst>
          </p:cNvPr>
          <p:cNvPicPr>
            <a:picLocks noChangeAspect="1"/>
          </p:cNvPicPr>
          <p:nvPr/>
        </p:nvPicPr>
        <p:blipFill>
          <a:blip r:embed="rId3"/>
          <a:stretch>
            <a:fillRect/>
          </a:stretch>
        </p:blipFill>
        <p:spPr>
          <a:xfrm>
            <a:off x="10862419" y="-418193"/>
            <a:ext cx="3600000" cy="2148301"/>
          </a:xfrm>
          <a:prstGeom prst="rect">
            <a:avLst/>
          </a:prstGeom>
          <a:scene3d>
            <a:camera prst="orthographicFront">
              <a:rot lat="1800000" lon="1800000" rev="1800000"/>
            </a:camera>
            <a:lightRig rig="threePt" dir="t"/>
          </a:scene3d>
        </p:spPr>
      </p:pic>
      <p:pic>
        <p:nvPicPr>
          <p:cNvPr id="27" name="Imagen 26">
            <a:extLst>
              <a:ext uri="{FF2B5EF4-FFF2-40B4-BE49-F238E27FC236}">
                <a16:creationId xmlns:a16="http://schemas.microsoft.com/office/drawing/2014/main" id="{AFF1306C-2A96-B3FA-4F9B-8A21C9902EB8}"/>
              </a:ext>
            </a:extLst>
          </p:cNvPr>
          <p:cNvPicPr>
            <a:picLocks noChangeAspect="1"/>
          </p:cNvPicPr>
          <p:nvPr/>
        </p:nvPicPr>
        <p:blipFill>
          <a:blip r:embed="rId4"/>
          <a:stretch>
            <a:fillRect/>
          </a:stretch>
        </p:blipFill>
        <p:spPr>
          <a:xfrm>
            <a:off x="2837813" y="1733945"/>
            <a:ext cx="3600000" cy="4061539"/>
          </a:xfrm>
          <a:prstGeom prst="rect">
            <a:avLst/>
          </a:prstGeom>
          <a:scene3d>
            <a:camera prst="orthographicFront">
              <a:rot lat="1800000" lon="1800000" rev="1800000"/>
            </a:camera>
            <a:lightRig rig="threePt" dir="t"/>
          </a:scene3d>
        </p:spPr>
      </p:pic>
      <p:pic>
        <p:nvPicPr>
          <p:cNvPr id="29" name="Imagen 28">
            <a:extLst>
              <a:ext uri="{FF2B5EF4-FFF2-40B4-BE49-F238E27FC236}">
                <a16:creationId xmlns:a16="http://schemas.microsoft.com/office/drawing/2014/main" id="{50DD79DC-4A5A-480B-B007-8511F704C282}"/>
              </a:ext>
            </a:extLst>
          </p:cNvPr>
          <p:cNvPicPr>
            <a:picLocks noChangeAspect="1"/>
          </p:cNvPicPr>
          <p:nvPr/>
        </p:nvPicPr>
        <p:blipFill rotWithShape="1">
          <a:blip r:embed="rId5"/>
          <a:srcRect b="34257"/>
          <a:stretch/>
        </p:blipFill>
        <p:spPr>
          <a:xfrm>
            <a:off x="6069144" y="749018"/>
            <a:ext cx="5467643" cy="3879255"/>
          </a:xfrm>
          <a:prstGeom prst="rect">
            <a:avLst/>
          </a:prstGeom>
          <a:scene3d>
            <a:camera prst="orthographicFront">
              <a:rot lat="1800000" lon="1800000" rev="1800000"/>
            </a:camera>
            <a:lightRig rig="threePt" dir="t"/>
          </a:scene3d>
        </p:spPr>
      </p:pic>
      <p:pic>
        <p:nvPicPr>
          <p:cNvPr id="35" name="Imagen 34">
            <a:extLst>
              <a:ext uri="{FF2B5EF4-FFF2-40B4-BE49-F238E27FC236}">
                <a16:creationId xmlns:a16="http://schemas.microsoft.com/office/drawing/2014/main" id="{936DCC94-8C36-F9FA-379C-209C83E74344}"/>
              </a:ext>
            </a:extLst>
          </p:cNvPr>
          <p:cNvPicPr>
            <a:picLocks noChangeAspect="1"/>
          </p:cNvPicPr>
          <p:nvPr/>
        </p:nvPicPr>
        <p:blipFill>
          <a:blip r:embed="rId6"/>
          <a:stretch>
            <a:fillRect/>
          </a:stretch>
        </p:blipFill>
        <p:spPr>
          <a:xfrm>
            <a:off x="2813087" y="4135207"/>
            <a:ext cx="11393085" cy="7595390"/>
          </a:xfrm>
          <a:prstGeom prst="rect">
            <a:avLst/>
          </a:prstGeom>
          <a:scene3d>
            <a:camera prst="orthographicFront">
              <a:rot lat="1800000" lon="1800000" rev="1800000"/>
            </a:camera>
            <a:lightRig rig="threePt" dir="t"/>
          </a:scene3d>
        </p:spPr>
      </p:pic>
      <p:pic>
        <p:nvPicPr>
          <p:cNvPr id="37" name="Imagen 36">
            <a:extLst>
              <a:ext uri="{FF2B5EF4-FFF2-40B4-BE49-F238E27FC236}">
                <a16:creationId xmlns:a16="http://schemas.microsoft.com/office/drawing/2014/main" id="{85F04814-7933-3FB6-1CD0-71379A4D0EF4}"/>
              </a:ext>
            </a:extLst>
          </p:cNvPr>
          <p:cNvPicPr>
            <a:picLocks noChangeAspect="1"/>
          </p:cNvPicPr>
          <p:nvPr/>
        </p:nvPicPr>
        <p:blipFill>
          <a:blip r:embed="rId7"/>
          <a:stretch>
            <a:fillRect/>
          </a:stretch>
        </p:blipFill>
        <p:spPr>
          <a:xfrm>
            <a:off x="-2074398" y="-4724573"/>
            <a:ext cx="10852638" cy="7197122"/>
          </a:xfrm>
          <a:prstGeom prst="rect">
            <a:avLst/>
          </a:prstGeom>
          <a:scene3d>
            <a:camera prst="orthographicFront">
              <a:rot lat="1800000" lon="1800000" rev="1800000"/>
            </a:camera>
            <a:lightRig rig="threePt" dir="t"/>
          </a:scene3d>
        </p:spPr>
      </p:pic>
    </p:spTree>
    <p:extLst>
      <p:ext uri="{BB962C8B-B14F-4D97-AF65-F5344CB8AC3E}">
        <p14:creationId xmlns:p14="http://schemas.microsoft.com/office/powerpoint/2010/main" val="182164786"/>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747</TotalTime>
  <Words>921</Words>
  <Application>Microsoft Office PowerPoint</Application>
  <PresentationFormat>Panorámica</PresentationFormat>
  <Paragraphs>122</Paragraphs>
  <Slides>12</Slides>
  <Notes>5</Notes>
  <HiddenSlides>0</HiddenSlides>
  <MMClips>0</MMClips>
  <ScaleCrop>false</ScaleCrop>
  <HeadingPairs>
    <vt:vector size="6" baseType="variant">
      <vt:variant>
        <vt:lpstr>Fuentes usadas</vt:lpstr>
      </vt:variant>
      <vt:variant>
        <vt:i4>7</vt:i4>
      </vt:variant>
      <vt:variant>
        <vt:lpstr>Tema</vt:lpstr>
      </vt:variant>
      <vt:variant>
        <vt:i4>2</vt:i4>
      </vt:variant>
      <vt:variant>
        <vt:lpstr>Títulos de diapositiva</vt:lpstr>
      </vt:variant>
      <vt:variant>
        <vt:i4>12</vt:i4>
      </vt:variant>
    </vt:vector>
  </HeadingPairs>
  <TitlesOfParts>
    <vt:vector size="21" baseType="lpstr">
      <vt:lpstr>Arial</vt:lpstr>
      <vt:lpstr>Calibri</vt:lpstr>
      <vt:lpstr>Calibri Light</vt:lpstr>
      <vt:lpstr>Google Sans</vt:lpstr>
      <vt:lpstr>Inter</vt:lpstr>
      <vt:lpstr>Symbol</vt:lpstr>
      <vt:lpstr>Wingdings</vt:lpstr>
      <vt:lpstr>Tema de Office</vt:lpstr>
      <vt:lpstr>Simple Light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sergio verde</dc:creator>
  <cp:lastModifiedBy>sergio verde</cp:lastModifiedBy>
  <cp:revision>27</cp:revision>
  <dcterms:created xsi:type="dcterms:W3CDTF">2022-12-18T18:06:46Z</dcterms:created>
  <dcterms:modified xsi:type="dcterms:W3CDTF">2023-01-13T01:22:56Z</dcterms:modified>
</cp:coreProperties>
</file>